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B065A-BDFF-3F41-9E64-FD0765AA5C61}" v="294" dt="2022-01-09T16:48:46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96327"/>
  </p:normalViewPr>
  <p:slideViewPr>
    <p:cSldViewPr snapToGrid="0">
      <p:cViewPr varScale="1">
        <p:scale>
          <a:sx n="109" d="100"/>
          <a:sy n="109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ths G" userId="ee1d5ac1-228b-4801-a6e5-4f950142f3b4" providerId="ADAL" clId="{95BB065A-BDFF-3F41-9E64-FD0765AA5C61}"/>
    <pc:docChg chg="undo custSel addSld delSld modSld modShowInfo">
      <pc:chgData name="Griffiths G" userId="ee1d5ac1-228b-4801-a6e5-4f950142f3b4" providerId="ADAL" clId="{95BB065A-BDFF-3F41-9E64-FD0765AA5C61}" dt="2022-01-09T16:48:46.205" v="1865"/>
      <pc:docMkLst>
        <pc:docMk/>
      </pc:docMkLst>
      <pc:sldChg chg="addSp delSp modSp mod modTransition setBg modAnim setClrOvrMap">
        <pc:chgData name="Griffiths G" userId="ee1d5ac1-228b-4801-a6e5-4f950142f3b4" providerId="ADAL" clId="{95BB065A-BDFF-3F41-9E64-FD0765AA5C61}" dt="2022-01-09T13:33:41.414" v="1819"/>
        <pc:sldMkLst>
          <pc:docMk/>
          <pc:sldMk cId="1666906745" sldId="256"/>
        </pc:sldMkLst>
        <pc:spChg chg="add del mod">
          <ac:chgData name="Griffiths G" userId="ee1d5ac1-228b-4801-a6e5-4f950142f3b4" providerId="ADAL" clId="{95BB065A-BDFF-3F41-9E64-FD0765AA5C61}" dt="2022-01-09T09:45:01.217" v="1792"/>
          <ac:spMkLst>
            <pc:docMk/>
            <pc:sldMk cId="1666906745" sldId="256"/>
            <ac:spMk id="2" creationId="{1A820672-ECEB-7B4A-9CF3-034AAE4F4FDE}"/>
          </ac:spMkLst>
        </pc:spChg>
        <pc:spChg chg="mod ord">
          <ac:chgData name="Griffiths G" userId="ee1d5ac1-228b-4801-a6e5-4f950142f3b4" providerId="ADAL" clId="{95BB065A-BDFF-3F41-9E64-FD0765AA5C61}" dt="2022-01-08T16:04:04.349" v="1586" actId="20577"/>
          <ac:spMkLst>
            <pc:docMk/>
            <pc:sldMk cId="1666906745" sldId="256"/>
            <ac:spMk id="4" creationId="{A560EAFC-BA54-4015-9C18-61D8A05B1A26}"/>
          </ac:spMkLst>
        </pc:spChg>
        <pc:spChg chg="del">
          <ac:chgData name="Griffiths G" userId="ee1d5ac1-228b-4801-a6e5-4f950142f3b4" providerId="ADAL" clId="{95BB065A-BDFF-3F41-9E64-FD0765AA5C61}" dt="2022-01-08T10:37:44.338" v="6"/>
          <ac:spMkLst>
            <pc:docMk/>
            <pc:sldMk cId="1666906745" sldId="256"/>
            <ac:spMk id="5" creationId="{9D175167-EF2B-4958-AA23-C8F806114B4D}"/>
          </ac:spMkLst>
        </pc:spChg>
        <pc:spChg chg="add">
          <ac:chgData name="Griffiths G" userId="ee1d5ac1-228b-4801-a6e5-4f950142f3b4" providerId="ADAL" clId="{95BB065A-BDFF-3F41-9E64-FD0765AA5C61}" dt="2022-01-08T10:43:53.528" v="24" actId="26606"/>
          <ac:spMkLst>
            <pc:docMk/>
            <pc:sldMk cId="1666906745" sldId="256"/>
            <ac:spMk id="89" creationId="{91E12CD6-A76F-439F-9C98-C0211D8FD814}"/>
          </ac:spMkLst>
        </pc:spChg>
        <pc:spChg chg="add">
          <ac:chgData name="Griffiths G" userId="ee1d5ac1-228b-4801-a6e5-4f950142f3b4" providerId="ADAL" clId="{95BB065A-BDFF-3F41-9E64-FD0765AA5C61}" dt="2022-01-08T10:43:53.528" v="24" actId="26606"/>
          <ac:spMkLst>
            <pc:docMk/>
            <pc:sldMk cId="1666906745" sldId="256"/>
            <ac:spMk id="1044" creationId="{ECEF6C2F-9906-4F89-9B4F-598E9F344B03}"/>
          </ac:spMkLst>
        </pc:spChg>
        <pc:picChg chg="add del mod">
          <ac:chgData name="Griffiths G" userId="ee1d5ac1-228b-4801-a6e5-4f950142f3b4" providerId="ADAL" clId="{95BB065A-BDFF-3F41-9E64-FD0765AA5C61}" dt="2022-01-09T12:40:25.757" v="1797"/>
          <ac:picMkLst>
            <pc:docMk/>
            <pc:sldMk cId="1666906745" sldId="256"/>
            <ac:picMk id="2" creationId="{B29BAB73-5DF0-D645-96D5-EFB490AC54A5}"/>
          </ac:picMkLst>
        </pc:picChg>
        <pc:picChg chg="add del mod">
          <ac:chgData name="Griffiths G" userId="ee1d5ac1-228b-4801-a6e5-4f950142f3b4" providerId="ADAL" clId="{95BB065A-BDFF-3F41-9E64-FD0765AA5C61}" dt="2022-01-09T12:46:16.910" v="1799"/>
          <ac:picMkLst>
            <pc:docMk/>
            <pc:sldMk cId="1666906745" sldId="256"/>
            <ac:picMk id="3" creationId="{F258E12B-BC45-984D-B9AD-774265255F9A}"/>
          </ac:picMkLst>
        </pc:picChg>
        <pc:picChg chg="add del mod">
          <ac:chgData name="Griffiths G" userId="ee1d5ac1-228b-4801-a6e5-4f950142f3b4" providerId="ADAL" clId="{95BB065A-BDFF-3F41-9E64-FD0765AA5C61}" dt="2022-01-09T12:48:15.381" v="1804"/>
          <ac:picMkLst>
            <pc:docMk/>
            <pc:sldMk cId="1666906745" sldId="256"/>
            <ac:picMk id="5" creationId="{833BE2A2-4B9B-4F41-B0A7-BF96BC614C9E}"/>
          </ac:picMkLst>
        </pc:picChg>
        <pc:picChg chg="add del mod">
          <ac:chgData name="Griffiths G" userId="ee1d5ac1-228b-4801-a6e5-4f950142f3b4" providerId="ADAL" clId="{95BB065A-BDFF-3F41-9E64-FD0765AA5C61}" dt="2022-01-09T12:49:33.155" v="1806"/>
          <ac:picMkLst>
            <pc:docMk/>
            <pc:sldMk cId="1666906745" sldId="256"/>
            <ac:picMk id="6" creationId="{326D8B2B-F564-E74B-B14C-ADF48EE62BFA}"/>
          </ac:picMkLst>
        </pc:picChg>
        <pc:picChg chg="add del mod">
          <ac:chgData name="Griffiths G" userId="ee1d5ac1-228b-4801-a6e5-4f950142f3b4" providerId="ADAL" clId="{95BB065A-BDFF-3F41-9E64-FD0765AA5C61}" dt="2022-01-09T13:32:02.753" v="1818"/>
          <ac:picMkLst>
            <pc:docMk/>
            <pc:sldMk cId="1666906745" sldId="256"/>
            <ac:picMk id="7" creationId="{633CEBC9-A7FA-B14D-83B0-97280FED8EC5}"/>
          </ac:picMkLst>
        </pc:picChg>
        <pc:picChg chg="add mod">
          <ac:chgData name="Griffiths G" userId="ee1d5ac1-228b-4801-a6e5-4f950142f3b4" providerId="ADAL" clId="{95BB065A-BDFF-3F41-9E64-FD0765AA5C61}" dt="2022-01-09T13:33:41.414" v="1819"/>
          <ac:picMkLst>
            <pc:docMk/>
            <pc:sldMk cId="1666906745" sldId="256"/>
            <ac:picMk id="8" creationId="{CD41AA41-5C69-D74E-8BC2-7128C497E0EE}"/>
          </ac:picMkLst>
        </pc:picChg>
        <pc:picChg chg="add mod ord">
          <ac:chgData name="Griffiths G" userId="ee1d5ac1-228b-4801-a6e5-4f950142f3b4" providerId="ADAL" clId="{95BB065A-BDFF-3F41-9E64-FD0765AA5C61}" dt="2022-01-08T10:43:53.528" v="24" actId="26606"/>
          <ac:picMkLst>
            <pc:docMk/>
            <pc:sldMk cId="1666906745" sldId="256"/>
            <ac:picMk id="1026" creationId="{88BAC370-B468-CC49-A3A9-F7FD16F5EF93}"/>
          </ac:picMkLst>
        </pc:picChg>
        <pc:picChg chg="add mod ord">
          <ac:chgData name="Griffiths G" userId="ee1d5ac1-228b-4801-a6e5-4f950142f3b4" providerId="ADAL" clId="{95BB065A-BDFF-3F41-9E64-FD0765AA5C61}" dt="2022-01-08T10:43:53.528" v="24" actId="26606"/>
          <ac:picMkLst>
            <pc:docMk/>
            <pc:sldMk cId="1666906745" sldId="256"/>
            <ac:picMk id="1028" creationId="{A3EE466E-8CD0-7F47-9BBC-A9CC021AB028}"/>
          </ac:picMkLst>
        </pc:picChg>
        <pc:picChg chg="add mod ord">
          <ac:chgData name="Griffiths G" userId="ee1d5ac1-228b-4801-a6e5-4f950142f3b4" providerId="ADAL" clId="{95BB065A-BDFF-3F41-9E64-FD0765AA5C61}" dt="2022-01-08T10:43:53.528" v="24" actId="26606"/>
          <ac:picMkLst>
            <pc:docMk/>
            <pc:sldMk cId="1666906745" sldId="256"/>
            <ac:picMk id="1030" creationId="{94B02F78-A658-CC4D-BF2E-4D5B3E3D664D}"/>
          </ac:picMkLst>
        </pc:picChg>
        <pc:picChg chg="add mod ord">
          <ac:chgData name="Griffiths G" userId="ee1d5ac1-228b-4801-a6e5-4f950142f3b4" providerId="ADAL" clId="{95BB065A-BDFF-3F41-9E64-FD0765AA5C61}" dt="2022-01-09T09:45:01.217" v="1792"/>
          <ac:picMkLst>
            <pc:docMk/>
            <pc:sldMk cId="1666906745" sldId="256"/>
            <ac:picMk id="1032" creationId="{2BDE2D7B-B087-3849-B315-2B713E924D1C}"/>
          </ac:picMkLst>
        </pc:picChg>
        <pc:picChg chg="add mod">
          <ac:chgData name="Griffiths G" userId="ee1d5ac1-228b-4801-a6e5-4f950142f3b4" providerId="ADAL" clId="{95BB065A-BDFF-3F41-9E64-FD0765AA5C61}" dt="2022-01-08T10:43:53.528" v="24" actId="26606"/>
          <ac:picMkLst>
            <pc:docMk/>
            <pc:sldMk cId="1666906745" sldId="256"/>
            <ac:picMk id="1034" creationId="{04F5891C-FA11-1344-9B33-D0DF77FD41AF}"/>
          </ac:picMkLst>
        </pc:picChg>
        <pc:picChg chg="add mod ord">
          <ac:chgData name="Griffiths G" userId="ee1d5ac1-228b-4801-a6e5-4f950142f3b4" providerId="ADAL" clId="{95BB065A-BDFF-3F41-9E64-FD0765AA5C61}" dt="2022-01-08T10:43:53.528" v="24" actId="26606"/>
          <ac:picMkLst>
            <pc:docMk/>
            <pc:sldMk cId="1666906745" sldId="256"/>
            <ac:picMk id="1036" creationId="{F9B528AF-6481-CC43-915D-00035559F0AB}"/>
          </ac:picMkLst>
        </pc:picChg>
        <pc:picChg chg="add mod ord">
          <ac:chgData name="Griffiths G" userId="ee1d5ac1-228b-4801-a6e5-4f950142f3b4" providerId="ADAL" clId="{95BB065A-BDFF-3F41-9E64-FD0765AA5C61}" dt="2022-01-08T10:43:53.528" v="24" actId="26606"/>
          <ac:picMkLst>
            <pc:docMk/>
            <pc:sldMk cId="1666906745" sldId="256"/>
            <ac:picMk id="1038" creationId="{FD491FCB-18B8-2842-BF9A-7450D94F471E}"/>
          </ac:picMkLst>
        </pc:picChg>
        <pc:picChg chg="add mod">
          <ac:chgData name="Griffiths G" userId="ee1d5ac1-228b-4801-a6e5-4f950142f3b4" providerId="ADAL" clId="{95BB065A-BDFF-3F41-9E64-FD0765AA5C61}" dt="2022-01-08T10:43:53.528" v="24" actId="26606"/>
          <ac:picMkLst>
            <pc:docMk/>
            <pc:sldMk cId="1666906745" sldId="256"/>
            <ac:picMk id="1040" creationId="{098EF03F-CE6B-7B43-9B86-550FBFBFD7B9}"/>
          </ac:picMkLst>
        </pc:picChg>
        <pc:picChg chg="add mod ord">
          <ac:chgData name="Griffiths G" userId="ee1d5ac1-228b-4801-a6e5-4f950142f3b4" providerId="ADAL" clId="{95BB065A-BDFF-3F41-9E64-FD0765AA5C61}" dt="2022-01-08T10:43:53.528" v="24" actId="26606"/>
          <ac:picMkLst>
            <pc:docMk/>
            <pc:sldMk cId="1666906745" sldId="256"/>
            <ac:picMk id="1042" creationId="{4B13CB96-508A-1C47-8E03-E46D396E055A}"/>
          </ac:picMkLst>
        </pc:picChg>
        <pc:cxnChg chg="add del">
          <ac:chgData name="Griffiths G" userId="ee1d5ac1-228b-4801-a6e5-4f950142f3b4" providerId="ADAL" clId="{95BB065A-BDFF-3F41-9E64-FD0765AA5C61}" dt="2022-01-08T10:43:46.447" v="21" actId="26606"/>
          <ac:cxnSpMkLst>
            <pc:docMk/>
            <pc:sldMk cId="1666906745" sldId="256"/>
            <ac:cxnSpMk id="87" creationId="{29A9ABB9-3FE5-49D5-B8B3-4489C4CE4F53}"/>
          </ac:cxnSpMkLst>
        </pc:cxnChg>
      </pc:sldChg>
      <pc:sldChg chg="addSp delSp modSp mod modTransition setBg modAnim setClrOvrMap">
        <pc:chgData name="Griffiths G" userId="ee1d5ac1-228b-4801-a6e5-4f950142f3b4" providerId="ADAL" clId="{95BB065A-BDFF-3F41-9E64-FD0765AA5C61}" dt="2022-01-09T13:57:06.752" v="1825"/>
        <pc:sldMkLst>
          <pc:docMk/>
          <pc:sldMk cId="2119903781" sldId="257"/>
        </pc:sldMkLst>
        <pc:spChg chg="mod ord">
          <ac:chgData name="Griffiths G" userId="ee1d5ac1-228b-4801-a6e5-4f950142f3b4" providerId="ADAL" clId="{95BB065A-BDFF-3F41-9E64-FD0765AA5C61}" dt="2022-01-08T16:12:00.815" v="1736" actId="1076"/>
          <ac:spMkLst>
            <pc:docMk/>
            <pc:sldMk cId="2119903781" sldId="257"/>
            <ac:spMk id="2" creationId="{F4E4056D-CA79-495D-B509-09AE80125BD5}"/>
          </ac:spMkLst>
        </pc:spChg>
        <pc:spChg chg="mod ord">
          <ac:chgData name="Griffiths G" userId="ee1d5ac1-228b-4801-a6e5-4f950142f3b4" providerId="ADAL" clId="{95BB065A-BDFF-3F41-9E64-FD0765AA5C61}" dt="2022-01-08T16:12:08.052" v="1739" actId="27636"/>
          <ac:spMkLst>
            <pc:docMk/>
            <pc:sldMk cId="2119903781" sldId="257"/>
            <ac:spMk id="3" creationId="{4CDCDE4D-2F4F-4BC3-B79F-285A316BE0E8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81" creationId="{8DF8AE6E-38CD-4B2A-8E02-F099DD30EF40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83" creationId="{23293907-0F26-4752-BCD0-3AC2C5026383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85" creationId="{4CA07809-FD84-4293-BEDA-C920BB2A1F3F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87" creationId="{A06D4B98-7FBD-4771-9C71-AE026D67023F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89" creationId="{1E32D174-F8A9-4FF0-8888-1B4F5E184961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91" creationId="{769201C5-687E-46FB-BA72-23BA40BFEE1E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93" creationId="{339141A8-FDFD-4ABE-A499-72C9669F4BE6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95" creationId="{8A439E11-755A-4258-859D-56A6B6AFCB66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97" creationId="{E916EF49-F958-4F28-A999-F8FA8D09AF86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99" creationId="{A7665D74-DFEA-412C-928C-F090E67084F3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101" creationId="{3E84BD56-679D-4E0C-9C9B-D694ABF07373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103" creationId="{2335FEDF-EF88-4E68-9CF7-5A72EF32AFC2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105" creationId="{03DB71A4-74AA-406D-9553-61C0C6D23689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107" creationId="{DA9994C2-211B-4BF6-B6A0-D67471594EC1}"/>
          </ac:spMkLst>
        </pc:spChg>
        <pc:spChg chg="add del">
          <ac:chgData name="Griffiths G" userId="ee1d5ac1-228b-4801-a6e5-4f950142f3b4" providerId="ADAL" clId="{95BB065A-BDFF-3F41-9E64-FD0765AA5C61}" dt="2022-01-08T11:12:04.859" v="942" actId="26606"/>
          <ac:spMkLst>
            <pc:docMk/>
            <pc:sldMk cId="2119903781" sldId="257"/>
            <ac:spMk id="109" creationId="{837A7BE2-DF08-4ECE-A520-13927DBF4C5E}"/>
          </ac:spMkLst>
        </pc:spChg>
        <pc:spChg chg="add">
          <ac:chgData name="Griffiths G" userId="ee1d5ac1-228b-4801-a6e5-4f950142f3b4" providerId="ADAL" clId="{95BB065A-BDFF-3F41-9E64-FD0765AA5C61}" dt="2022-01-08T11:12:04.867" v="943" actId="26606"/>
          <ac:spMkLst>
            <pc:docMk/>
            <pc:sldMk cId="2119903781" sldId="257"/>
            <ac:spMk id="2062" creationId="{5CB593EA-2F98-479F-B4C4-F366571FA64D}"/>
          </ac:spMkLst>
        </pc:spChg>
        <pc:spChg chg="add">
          <ac:chgData name="Griffiths G" userId="ee1d5ac1-228b-4801-a6e5-4f950142f3b4" providerId="ADAL" clId="{95BB065A-BDFF-3F41-9E64-FD0765AA5C61}" dt="2022-01-08T11:12:04.867" v="943" actId="26606"/>
          <ac:spMkLst>
            <pc:docMk/>
            <pc:sldMk cId="2119903781" sldId="257"/>
            <ac:spMk id="2063" creationId="{39BEB6D0-9E4E-4221-93D1-74ABECEE9EFC}"/>
          </ac:spMkLst>
        </pc:spChg>
        <pc:picChg chg="add del mod">
          <ac:chgData name="Griffiths G" userId="ee1d5ac1-228b-4801-a6e5-4f950142f3b4" providerId="ADAL" clId="{95BB065A-BDFF-3F41-9E64-FD0765AA5C61}" dt="2022-01-09T12:47:16.121" v="1801"/>
          <ac:picMkLst>
            <pc:docMk/>
            <pc:sldMk cId="2119903781" sldId="257"/>
            <ac:picMk id="4" creationId="{110C8155-F077-594B-A7FE-BE17C6751BBE}"/>
          </ac:picMkLst>
        </pc:picChg>
        <pc:picChg chg="add del mod">
          <ac:chgData name="Griffiths G" userId="ee1d5ac1-228b-4801-a6e5-4f950142f3b4" providerId="ADAL" clId="{95BB065A-BDFF-3F41-9E64-FD0765AA5C61}" dt="2022-01-09T13:54:07.135" v="1824"/>
          <ac:picMkLst>
            <pc:docMk/>
            <pc:sldMk cId="2119903781" sldId="257"/>
            <ac:picMk id="5" creationId="{CA02F05F-C8A1-5C41-A362-A2A4EA095725}"/>
          </ac:picMkLst>
        </pc:picChg>
        <pc:picChg chg="add mod">
          <ac:chgData name="Griffiths G" userId="ee1d5ac1-228b-4801-a6e5-4f950142f3b4" providerId="ADAL" clId="{95BB065A-BDFF-3F41-9E64-FD0765AA5C61}" dt="2022-01-09T13:57:06.752" v="1825"/>
          <ac:picMkLst>
            <pc:docMk/>
            <pc:sldMk cId="2119903781" sldId="257"/>
            <ac:picMk id="6" creationId="{83D0EC61-E3B4-FA44-A3C0-881E7E729C35}"/>
          </ac:picMkLst>
        </pc:picChg>
        <pc:picChg chg="add mod ord">
          <ac:chgData name="Griffiths G" userId="ee1d5ac1-228b-4801-a6e5-4f950142f3b4" providerId="ADAL" clId="{95BB065A-BDFF-3F41-9E64-FD0765AA5C61}" dt="2022-01-08T11:12:04.867" v="943" actId="26606"/>
          <ac:picMkLst>
            <pc:docMk/>
            <pc:sldMk cId="2119903781" sldId="257"/>
            <ac:picMk id="2050" creationId="{5B1B2512-C946-9249-9344-2F645E7ECFD4}"/>
          </ac:picMkLst>
        </pc:picChg>
        <pc:picChg chg="add mod ord">
          <ac:chgData name="Griffiths G" userId="ee1d5ac1-228b-4801-a6e5-4f950142f3b4" providerId="ADAL" clId="{95BB065A-BDFF-3F41-9E64-FD0765AA5C61}" dt="2022-01-08T11:12:04.867" v="943" actId="26606"/>
          <ac:picMkLst>
            <pc:docMk/>
            <pc:sldMk cId="2119903781" sldId="257"/>
            <ac:picMk id="2052" creationId="{1078BD33-7FAD-8648-8CC6-5F6964E62249}"/>
          </ac:picMkLst>
        </pc:picChg>
        <pc:picChg chg="add mod ord">
          <ac:chgData name="Griffiths G" userId="ee1d5ac1-228b-4801-a6e5-4f950142f3b4" providerId="ADAL" clId="{95BB065A-BDFF-3F41-9E64-FD0765AA5C61}" dt="2022-01-08T11:12:04.867" v="943" actId="26606"/>
          <ac:picMkLst>
            <pc:docMk/>
            <pc:sldMk cId="2119903781" sldId="257"/>
            <ac:picMk id="2054" creationId="{04A1CFF4-0D61-314D-B097-DFF7A9B3AAAA}"/>
          </ac:picMkLst>
        </pc:picChg>
        <pc:picChg chg="add mod">
          <ac:chgData name="Griffiths G" userId="ee1d5ac1-228b-4801-a6e5-4f950142f3b4" providerId="ADAL" clId="{95BB065A-BDFF-3F41-9E64-FD0765AA5C61}" dt="2022-01-08T11:12:04.867" v="943" actId="26606"/>
          <ac:picMkLst>
            <pc:docMk/>
            <pc:sldMk cId="2119903781" sldId="257"/>
            <ac:picMk id="2056" creationId="{957DB5B1-30EA-4044-A0E9-51C6A5235298}"/>
          </ac:picMkLst>
        </pc:picChg>
        <pc:picChg chg="add mod">
          <ac:chgData name="Griffiths G" userId="ee1d5ac1-228b-4801-a6e5-4f950142f3b4" providerId="ADAL" clId="{95BB065A-BDFF-3F41-9E64-FD0765AA5C61}" dt="2022-01-08T11:12:04.867" v="943" actId="26606"/>
          <ac:picMkLst>
            <pc:docMk/>
            <pc:sldMk cId="2119903781" sldId="257"/>
            <ac:picMk id="2058" creationId="{9D9CEC52-844B-B947-A4C7-2728E175590E}"/>
          </ac:picMkLst>
        </pc:picChg>
        <pc:picChg chg="add mod ord">
          <ac:chgData name="Griffiths G" userId="ee1d5ac1-228b-4801-a6e5-4f950142f3b4" providerId="ADAL" clId="{95BB065A-BDFF-3F41-9E64-FD0765AA5C61}" dt="2022-01-08T11:12:04.867" v="943" actId="26606"/>
          <ac:picMkLst>
            <pc:docMk/>
            <pc:sldMk cId="2119903781" sldId="257"/>
            <ac:picMk id="2060" creationId="{FF9E6687-2078-644E-976B-C8CF806A7A9F}"/>
          </ac:picMkLst>
        </pc:picChg>
      </pc:sldChg>
      <pc:sldChg chg="addSp delSp modSp mod modTransition setBg modAnim setClrOvrMap">
        <pc:chgData name="Griffiths G" userId="ee1d5ac1-228b-4801-a6e5-4f950142f3b4" providerId="ADAL" clId="{95BB065A-BDFF-3F41-9E64-FD0765AA5C61}" dt="2022-01-09T13:53:25.672" v="1823"/>
        <pc:sldMkLst>
          <pc:docMk/>
          <pc:sldMk cId="3289090933" sldId="258"/>
        </pc:sldMkLst>
        <pc:spChg chg="mod">
          <ac:chgData name="Griffiths G" userId="ee1d5ac1-228b-4801-a6e5-4f950142f3b4" providerId="ADAL" clId="{95BB065A-BDFF-3F41-9E64-FD0765AA5C61}" dt="2022-01-08T16:19:11.723" v="1786" actId="26606"/>
          <ac:spMkLst>
            <pc:docMk/>
            <pc:sldMk cId="3289090933" sldId="258"/>
            <ac:spMk id="2" creationId="{C8CD209A-6C12-458D-AF38-28C037B9C8D9}"/>
          </ac:spMkLst>
        </pc:spChg>
        <pc:spChg chg="mod ord">
          <ac:chgData name="Griffiths G" userId="ee1d5ac1-228b-4801-a6e5-4f950142f3b4" providerId="ADAL" clId="{95BB065A-BDFF-3F41-9E64-FD0765AA5C61}" dt="2022-01-08T16:19:11.723" v="1786" actId="26606"/>
          <ac:spMkLst>
            <pc:docMk/>
            <pc:sldMk cId="3289090933" sldId="258"/>
            <ac:spMk id="3" creationId="{AD25BF56-41D1-4EC2-8B77-C4C2BD046149}"/>
          </ac:spMkLst>
        </pc:spChg>
        <pc:spChg chg="add del">
          <ac:chgData name="Griffiths G" userId="ee1d5ac1-228b-4801-a6e5-4f950142f3b4" providerId="ADAL" clId="{95BB065A-BDFF-3F41-9E64-FD0765AA5C61}" dt="2022-01-08T16:11:29.640" v="1732" actId="26606"/>
          <ac:spMkLst>
            <pc:docMk/>
            <pc:sldMk cId="3289090933" sldId="258"/>
            <ac:spMk id="9" creationId="{9AA72BD9-2C5A-4EDC-931F-5AA08EACA0F3}"/>
          </ac:spMkLst>
        </pc:spChg>
        <pc:spChg chg="add del">
          <ac:chgData name="Griffiths G" userId="ee1d5ac1-228b-4801-a6e5-4f950142f3b4" providerId="ADAL" clId="{95BB065A-BDFF-3F41-9E64-FD0765AA5C61}" dt="2022-01-08T16:11:29.640" v="1732" actId="26606"/>
          <ac:spMkLst>
            <pc:docMk/>
            <pc:sldMk cId="3289090933" sldId="258"/>
            <ac:spMk id="11" creationId="{DD3981AC-7B61-4947-BCF3-F7AA7FA385B9}"/>
          </ac:spMkLst>
        </pc:spChg>
        <pc:spChg chg="add del">
          <ac:chgData name="Griffiths G" userId="ee1d5ac1-228b-4801-a6e5-4f950142f3b4" providerId="ADAL" clId="{95BB065A-BDFF-3F41-9E64-FD0765AA5C61}" dt="2022-01-08T16:11:29.640" v="1732" actId="26606"/>
          <ac:spMkLst>
            <pc:docMk/>
            <pc:sldMk cId="3289090933" sldId="258"/>
            <ac:spMk id="13" creationId="{55D4142C-5077-457F-A6AD-3FECFDB39685}"/>
          </ac:spMkLst>
        </pc:spChg>
        <pc:spChg chg="add del">
          <ac:chgData name="Griffiths G" userId="ee1d5ac1-228b-4801-a6e5-4f950142f3b4" providerId="ADAL" clId="{95BB065A-BDFF-3F41-9E64-FD0765AA5C61}" dt="2022-01-08T16:11:29.640" v="1732" actId="26606"/>
          <ac:spMkLst>
            <pc:docMk/>
            <pc:sldMk cId="3289090933" sldId="258"/>
            <ac:spMk id="15" creationId="{7A5F0580-5EE9-419F-96EE-B6529EF6E7D0}"/>
          </ac:spMkLst>
        </pc:spChg>
        <pc:spChg chg="add del">
          <ac:chgData name="Griffiths G" userId="ee1d5ac1-228b-4801-a6e5-4f950142f3b4" providerId="ADAL" clId="{95BB065A-BDFF-3F41-9E64-FD0765AA5C61}" dt="2022-01-08T16:19:11.723" v="1786" actId="26606"/>
          <ac:spMkLst>
            <pc:docMk/>
            <pc:sldMk cId="3289090933" sldId="258"/>
            <ac:spMk id="71" creationId="{61B2A784-4501-42A8-86DF-DB27DE395089}"/>
          </ac:spMkLst>
        </pc:spChg>
        <pc:spChg chg="add del">
          <ac:chgData name="Griffiths G" userId="ee1d5ac1-228b-4801-a6e5-4f950142f3b4" providerId="ADAL" clId="{95BB065A-BDFF-3F41-9E64-FD0765AA5C61}" dt="2022-01-08T16:19:11.723" v="1786" actId="26606"/>
          <ac:spMkLst>
            <pc:docMk/>
            <pc:sldMk cId="3289090933" sldId="258"/>
            <ac:spMk id="73" creationId="{3BD53A9B-9757-4152-AC12-68721FC8A16F}"/>
          </ac:spMkLst>
        </pc:spChg>
        <pc:spChg chg="add del">
          <ac:chgData name="Griffiths G" userId="ee1d5ac1-228b-4801-a6e5-4f950142f3b4" providerId="ADAL" clId="{95BB065A-BDFF-3F41-9E64-FD0765AA5C61}" dt="2022-01-08T16:19:11.723" v="1786" actId="26606"/>
          <ac:spMkLst>
            <pc:docMk/>
            <pc:sldMk cId="3289090933" sldId="258"/>
            <ac:spMk id="137" creationId="{86B8807B-7828-4E42-86D6-939A5397D890}"/>
          </ac:spMkLst>
        </pc:spChg>
        <pc:spChg chg="add del">
          <ac:chgData name="Griffiths G" userId="ee1d5ac1-228b-4801-a6e5-4f950142f3b4" providerId="ADAL" clId="{95BB065A-BDFF-3F41-9E64-FD0765AA5C61}" dt="2022-01-08T16:19:11.723" v="1786" actId="26606"/>
          <ac:spMkLst>
            <pc:docMk/>
            <pc:sldMk cId="3289090933" sldId="258"/>
            <ac:spMk id="139" creationId="{648F5915-2CE1-4F74-88C5-D4366893D2DF}"/>
          </ac:spMkLst>
        </pc:spChg>
        <pc:picChg chg="add del mod">
          <ac:chgData name="Griffiths G" userId="ee1d5ac1-228b-4801-a6e5-4f950142f3b4" providerId="ADAL" clId="{95BB065A-BDFF-3F41-9E64-FD0765AA5C61}" dt="2022-01-09T12:47:11.034" v="1800"/>
          <ac:picMkLst>
            <pc:docMk/>
            <pc:sldMk cId="3289090933" sldId="258"/>
            <ac:picMk id="4" creationId="{8B1EA509-54E1-5249-8034-C735A97E07A9}"/>
          </ac:picMkLst>
        </pc:picChg>
        <pc:picChg chg="add mod">
          <ac:chgData name="Griffiths G" userId="ee1d5ac1-228b-4801-a6e5-4f950142f3b4" providerId="ADAL" clId="{95BB065A-BDFF-3F41-9E64-FD0765AA5C61}" dt="2022-01-08T16:19:29.341" v="1787" actId="14100"/>
          <ac:picMkLst>
            <pc:docMk/>
            <pc:sldMk cId="3289090933" sldId="258"/>
            <ac:picMk id="5" creationId="{9C75EE51-6A32-4D19-ADF2-6AD1D3F1D43A}"/>
          </ac:picMkLst>
        </pc:picChg>
        <pc:picChg chg="add del mod">
          <ac:chgData name="Griffiths G" userId="ee1d5ac1-228b-4801-a6e5-4f950142f3b4" providerId="ADAL" clId="{95BB065A-BDFF-3F41-9E64-FD0765AA5C61}" dt="2022-01-09T13:51:41.976" v="1820"/>
          <ac:picMkLst>
            <pc:docMk/>
            <pc:sldMk cId="3289090933" sldId="258"/>
            <ac:picMk id="6" creationId="{8E99D28F-2ED6-2348-B2A7-94FB914BAA55}"/>
          </ac:picMkLst>
        </pc:picChg>
        <pc:picChg chg="add del mod">
          <ac:chgData name="Griffiths G" userId="ee1d5ac1-228b-4801-a6e5-4f950142f3b4" providerId="ADAL" clId="{95BB065A-BDFF-3F41-9E64-FD0765AA5C61}" dt="2022-01-09T13:52:31.511" v="1822"/>
          <ac:picMkLst>
            <pc:docMk/>
            <pc:sldMk cId="3289090933" sldId="258"/>
            <ac:picMk id="7" creationId="{AE8CE243-2D1B-7041-B26E-EADB6D62C447}"/>
          </ac:picMkLst>
        </pc:picChg>
        <pc:picChg chg="add mod">
          <ac:chgData name="Griffiths G" userId="ee1d5ac1-228b-4801-a6e5-4f950142f3b4" providerId="ADAL" clId="{95BB065A-BDFF-3F41-9E64-FD0765AA5C61}" dt="2022-01-09T13:53:25.672" v="1823"/>
          <ac:picMkLst>
            <pc:docMk/>
            <pc:sldMk cId="3289090933" sldId="258"/>
            <ac:picMk id="8" creationId="{126E1C36-F6D4-564D-82E7-EB7E6E22DADB}"/>
          </ac:picMkLst>
        </pc:picChg>
        <pc:picChg chg="add mod ord">
          <ac:chgData name="Griffiths G" userId="ee1d5ac1-228b-4801-a6e5-4f950142f3b4" providerId="ADAL" clId="{95BB065A-BDFF-3F41-9E64-FD0765AA5C61}" dt="2022-01-08T16:19:11.723" v="1786" actId="26606"/>
          <ac:picMkLst>
            <pc:docMk/>
            <pc:sldMk cId="3289090933" sldId="258"/>
            <ac:picMk id="6146" creationId="{F5AB22BF-E698-8A49-9E9A-F3B1B3C6C5CA}"/>
          </ac:picMkLst>
        </pc:picChg>
        <pc:picChg chg="add del mod">
          <ac:chgData name="Griffiths G" userId="ee1d5ac1-228b-4801-a6e5-4f950142f3b4" providerId="ADAL" clId="{95BB065A-BDFF-3F41-9E64-FD0765AA5C61}" dt="2022-01-08T16:20:05.119" v="1790" actId="478"/>
          <ac:picMkLst>
            <pc:docMk/>
            <pc:sldMk cId="3289090933" sldId="258"/>
            <ac:picMk id="6148" creationId="{C15BFEFA-3D6D-9B40-8E74-99E32E4B6F6D}"/>
          </ac:picMkLst>
        </pc:picChg>
      </pc:sldChg>
      <pc:sldChg chg="addSp delSp modSp mod modTransition setBg modAnim">
        <pc:chgData name="Griffiths G" userId="ee1d5ac1-228b-4801-a6e5-4f950142f3b4" providerId="ADAL" clId="{95BB065A-BDFF-3F41-9E64-FD0765AA5C61}" dt="2022-01-09T13:28:44.430" v="1817"/>
        <pc:sldMkLst>
          <pc:docMk/>
          <pc:sldMk cId="1916275177" sldId="259"/>
        </pc:sldMkLst>
        <pc:spChg chg="mod">
          <ac:chgData name="Griffiths G" userId="ee1d5ac1-228b-4801-a6e5-4f950142f3b4" providerId="ADAL" clId="{95BB065A-BDFF-3F41-9E64-FD0765AA5C61}" dt="2022-01-08T11:17:03.631" v="1252" actId="113"/>
          <ac:spMkLst>
            <pc:docMk/>
            <pc:sldMk cId="1916275177" sldId="259"/>
            <ac:spMk id="2" creationId="{0BFE18A6-1C2B-49CA-90B7-F08C4CCF7266}"/>
          </ac:spMkLst>
        </pc:spChg>
        <pc:spChg chg="mod">
          <ac:chgData name="Griffiths G" userId="ee1d5ac1-228b-4801-a6e5-4f950142f3b4" providerId="ADAL" clId="{95BB065A-BDFF-3F41-9E64-FD0765AA5C61}" dt="2022-01-08T11:14:30.827" v="1111" actId="20577"/>
          <ac:spMkLst>
            <pc:docMk/>
            <pc:sldMk cId="1916275177" sldId="259"/>
            <ac:spMk id="5" creationId="{47C4E8BC-8769-4E7C-AFA9-107E8C97276B}"/>
          </ac:spMkLst>
        </pc:spChg>
        <pc:spChg chg="mod">
          <ac:chgData name="Griffiths G" userId="ee1d5ac1-228b-4801-a6e5-4f950142f3b4" providerId="ADAL" clId="{95BB065A-BDFF-3F41-9E64-FD0765AA5C61}" dt="2022-01-08T11:15:39.947" v="1249" actId="20577"/>
          <ac:spMkLst>
            <pc:docMk/>
            <pc:sldMk cId="1916275177" sldId="259"/>
            <ac:spMk id="7" creationId="{99DCFA3C-60A4-4861-94B6-EED259E0B8C4}"/>
          </ac:spMkLst>
        </pc:spChg>
        <pc:picChg chg="add del mod">
          <ac:chgData name="Griffiths G" userId="ee1d5ac1-228b-4801-a6e5-4f950142f3b4" providerId="ADAL" clId="{95BB065A-BDFF-3F41-9E64-FD0765AA5C61}" dt="2022-01-09T12:47:21.908" v="1802"/>
          <ac:picMkLst>
            <pc:docMk/>
            <pc:sldMk cId="1916275177" sldId="259"/>
            <ac:picMk id="3" creationId="{0EE7072C-DE0E-674E-9C1B-7DDB581BECD0}"/>
          </ac:picMkLst>
        </pc:picChg>
        <pc:picChg chg="add del mod">
          <ac:chgData name="Griffiths G" userId="ee1d5ac1-228b-4801-a6e5-4f950142f3b4" providerId="ADAL" clId="{95BB065A-BDFF-3F41-9E64-FD0765AA5C61}" dt="2022-01-09T13:27:54.602" v="1816"/>
          <ac:picMkLst>
            <pc:docMk/>
            <pc:sldMk cId="1916275177" sldId="259"/>
            <ac:picMk id="8" creationId="{2F1B6147-8911-7E4E-BF50-C51A6F5C7DA3}"/>
          </ac:picMkLst>
        </pc:picChg>
        <pc:picChg chg="add del mod">
          <ac:chgData name="Griffiths G" userId="ee1d5ac1-228b-4801-a6e5-4f950142f3b4" providerId="ADAL" clId="{95BB065A-BDFF-3F41-9E64-FD0765AA5C61}" dt="2022-01-08T16:14:03.370" v="1748"/>
          <ac:picMkLst>
            <pc:docMk/>
            <pc:sldMk cId="1916275177" sldId="259"/>
            <ac:picMk id="8" creationId="{992FF3CF-C17B-194D-AFDB-8942032FB653}"/>
          </ac:picMkLst>
        </pc:picChg>
        <pc:picChg chg="add mod">
          <ac:chgData name="Griffiths G" userId="ee1d5ac1-228b-4801-a6e5-4f950142f3b4" providerId="ADAL" clId="{95BB065A-BDFF-3F41-9E64-FD0765AA5C61}" dt="2022-01-09T13:28:44.430" v="1817"/>
          <ac:picMkLst>
            <pc:docMk/>
            <pc:sldMk cId="1916275177" sldId="259"/>
            <ac:picMk id="9" creationId="{12576648-9351-B446-BD3F-3F60A73A8BCF}"/>
          </ac:picMkLst>
        </pc:picChg>
        <pc:picChg chg="add del mod">
          <ac:chgData name="Griffiths G" userId="ee1d5ac1-228b-4801-a6e5-4f950142f3b4" providerId="ADAL" clId="{95BB065A-BDFF-3F41-9E64-FD0765AA5C61}" dt="2022-01-08T16:15:13.900" v="1773" actId="478"/>
          <ac:picMkLst>
            <pc:docMk/>
            <pc:sldMk cId="1916275177" sldId="259"/>
            <ac:picMk id="9" creationId="{2C2B1CF3-1B4E-BF4F-A648-339F63CB1E14}"/>
          </ac:picMkLst>
        </pc:picChg>
        <pc:picChg chg="add mod">
          <ac:chgData name="Griffiths G" userId="ee1d5ac1-228b-4801-a6e5-4f950142f3b4" providerId="ADAL" clId="{95BB065A-BDFF-3F41-9E64-FD0765AA5C61}" dt="2022-01-08T11:16:48.917" v="1251" actId="1076"/>
          <ac:picMkLst>
            <pc:docMk/>
            <pc:sldMk cId="1916275177" sldId="259"/>
            <ac:picMk id="3074" creationId="{C4C30128-EAC2-0E49-8857-0C88C265B3CF}"/>
          </ac:picMkLst>
        </pc:picChg>
      </pc:sldChg>
      <pc:sldChg chg="addSp delSp modSp mod modTransition setBg modAnim delDesignElem chgLayout">
        <pc:chgData name="Griffiths G" userId="ee1d5ac1-228b-4801-a6e5-4f950142f3b4" providerId="ADAL" clId="{95BB065A-BDFF-3F41-9E64-FD0765AA5C61}" dt="2022-01-09T16:48:46.205" v="1865"/>
        <pc:sldMkLst>
          <pc:docMk/>
          <pc:sldMk cId="14457207" sldId="260"/>
        </pc:sldMkLst>
        <pc:spChg chg="add del mod">
          <ac:chgData name="Griffiths G" userId="ee1d5ac1-228b-4801-a6e5-4f950142f3b4" providerId="ADAL" clId="{95BB065A-BDFF-3F41-9E64-FD0765AA5C61}" dt="2022-01-08T11:26:02.135" v="1322"/>
          <ac:spMkLst>
            <pc:docMk/>
            <pc:sldMk cId="14457207" sldId="260"/>
            <ac:spMk id="2" creationId="{60E46D6A-CC8D-1D49-8DF3-4ECFC781F6B4}"/>
          </ac:spMkLst>
        </pc:spChg>
        <pc:spChg chg="add mod">
          <ac:chgData name="Griffiths G" userId="ee1d5ac1-228b-4801-a6e5-4f950142f3b4" providerId="ADAL" clId="{95BB065A-BDFF-3F41-9E64-FD0765AA5C61}" dt="2022-01-09T16:40:56.621" v="1853" actId="1076"/>
          <ac:spMkLst>
            <pc:docMk/>
            <pc:sldMk cId="14457207" sldId="260"/>
            <ac:spMk id="3" creationId="{BA3FB2C0-A295-5E4E-B20C-726E8780D290}"/>
          </ac:spMkLst>
        </pc:spChg>
        <pc:spChg chg="mod ord">
          <ac:chgData name="Griffiths G" userId="ee1d5ac1-228b-4801-a6e5-4f950142f3b4" providerId="ADAL" clId="{95BB065A-BDFF-3F41-9E64-FD0765AA5C61}" dt="2022-01-09T16:41:32.147" v="1858" actId="113"/>
          <ac:spMkLst>
            <pc:docMk/>
            <pc:sldMk cId="14457207" sldId="260"/>
            <ac:spMk id="5" creationId="{3DDC3557-49B1-498E-BCDF-288414A2CFD6}"/>
          </ac:spMkLst>
        </pc:spChg>
        <pc:spChg chg="del">
          <ac:chgData name="Griffiths G" userId="ee1d5ac1-228b-4801-a6e5-4f950142f3b4" providerId="ADAL" clId="{95BB065A-BDFF-3F41-9E64-FD0765AA5C61}" dt="2022-01-08T11:25:40.955" v="1317" actId="26606"/>
          <ac:spMkLst>
            <pc:docMk/>
            <pc:sldMk cId="14457207" sldId="260"/>
            <ac:spMk id="6" creationId="{89323298-38F3-4938-86FF-7DD167640782}"/>
          </ac:spMkLst>
        </pc:spChg>
        <pc:spChg chg="add del">
          <ac:chgData name="Griffiths G" userId="ee1d5ac1-228b-4801-a6e5-4f950142f3b4" providerId="ADAL" clId="{95BB065A-BDFF-3F41-9E64-FD0765AA5C61}" dt="2022-01-08T11:26:13.331" v="1323" actId="26606"/>
          <ac:spMkLst>
            <pc:docMk/>
            <pc:sldMk cId="14457207" sldId="260"/>
            <ac:spMk id="71" creationId="{A8384FB5-9ADC-4DDC-881B-597D56F5B15D}"/>
          </ac:spMkLst>
        </pc:spChg>
        <pc:spChg chg="add del">
          <ac:chgData name="Griffiths G" userId="ee1d5ac1-228b-4801-a6e5-4f950142f3b4" providerId="ADAL" clId="{95BB065A-BDFF-3F41-9E64-FD0765AA5C61}" dt="2022-01-08T11:26:13.331" v="1323" actId="26606"/>
          <ac:spMkLst>
            <pc:docMk/>
            <pc:sldMk cId="14457207" sldId="260"/>
            <ac:spMk id="73" creationId="{91E5A9A7-95C6-4F4F-B00E-C82E07FE62EF}"/>
          </ac:spMkLst>
        </pc:spChg>
        <pc:spChg chg="add del">
          <ac:chgData name="Griffiths G" userId="ee1d5ac1-228b-4801-a6e5-4f950142f3b4" providerId="ADAL" clId="{95BB065A-BDFF-3F41-9E64-FD0765AA5C61}" dt="2022-01-08T11:26:13.331" v="1323" actId="26606"/>
          <ac:spMkLst>
            <pc:docMk/>
            <pc:sldMk cId="14457207" sldId="260"/>
            <ac:spMk id="75" creationId="{D07DD2DE-F619-49DD-B5E7-03A290FF4ED1}"/>
          </ac:spMkLst>
        </pc:spChg>
        <pc:spChg chg="add del">
          <ac:chgData name="Griffiths G" userId="ee1d5ac1-228b-4801-a6e5-4f950142f3b4" providerId="ADAL" clId="{95BB065A-BDFF-3F41-9E64-FD0765AA5C61}" dt="2022-01-08T11:26:13.331" v="1323" actId="26606"/>
          <ac:spMkLst>
            <pc:docMk/>
            <pc:sldMk cId="14457207" sldId="260"/>
            <ac:spMk id="77" creationId="{85149191-5F60-4A28-AAFF-039F96B0F3EC}"/>
          </ac:spMkLst>
        </pc:spChg>
        <pc:spChg chg="add del">
          <ac:chgData name="Griffiths G" userId="ee1d5ac1-228b-4801-a6e5-4f950142f3b4" providerId="ADAL" clId="{95BB065A-BDFF-3F41-9E64-FD0765AA5C61}" dt="2022-01-08T11:26:13.331" v="1323" actId="26606"/>
          <ac:spMkLst>
            <pc:docMk/>
            <pc:sldMk cId="14457207" sldId="260"/>
            <ac:spMk id="79" creationId="{F8260ED5-17F7-4158-B241-D51DD4CF1B7E}"/>
          </ac:spMkLst>
        </pc:spChg>
        <pc:spChg chg="add del">
          <ac:chgData name="Griffiths G" userId="ee1d5ac1-228b-4801-a6e5-4f950142f3b4" providerId="ADAL" clId="{95BB065A-BDFF-3F41-9E64-FD0765AA5C61}" dt="2022-01-09T16:38:42.906" v="1834" actId="700"/>
          <ac:spMkLst>
            <pc:docMk/>
            <pc:sldMk cId="14457207" sldId="260"/>
            <ac:spMk id="135" creationId="{AB45A142-4255-493C-8284-5D566C121B10}"/>
          </ac:spMkLst>
        </pc:spChg>
        <pc:picChg chg="add del mod">
          <ac:chgData name="Griffiths G" userId="ee1d5ac1-228b-4801-a6e5-4f950142f3b4" providerId="ADAL" clId="{95BB065A-BDFF-3F41-9E64-FD0765AA5C61}" dt="2022-01-09T12:57:19.860" v="1808"/>
          <ac:picMkLst>
            <pc:docMk/>
            <pc:sldMk cId="14457207" sldId="260"/>
            <ac:picMk id="2" creationId="{A844DAE7-05E8-5E46-978F-FE2BF581924E}"/>
          </ac:picMkLst>
        </pc:picChg>
        <pc:picChg chg="add del mod">
          <ac:chgData name="Griffiths G" userId="ee1d5ac1-228b-4801-a6e5-4f950142f3b4" providerId="ADAL" clId="{95BB065A-BDFF-3F41-9E64-FD0765AA5C61}" dt="2022-01-09T16:45:57.626" v="1862"/>
          <ac:picMkLst>
            <pc:docMk/>
            <pc:sldMk cId="14457207" sldId="260"/>
            <ac:picMk id="2" creationId="{CF763A5D-7228-4444-8A5D-2C31BC0D014A}"/>
          </ac:picMkLst>
        </pc:picChg>
        <pc:picChg chg="add del mod">
          <ac:chgData name="Griffiths G" userId="ee1d5ac1-228b-4801-a6e5-4f950142f3b4" providerId="ADAL" clId="{95BB065A-BDFF-3F41-9E64-FD0765AA5C61}" dt="2022-01-09T16:47:43.721" v="1864"/>
          <ac:picMkLst>
            <pc:docMk/>
            <pc:sldMk cId="14457207" sldId="260"/>
            <ac:picMk id="4" creationId="{6431ED0C-98F9-894A-B214-C36205A78051}"/>
          </ac:picMkLst>
        </pc:picChg>
        <pc:picChg chg="add del mod">
          <ac:chgData name="Griffiths G" userId="ee1d5ac1-228b-4801-a6e5-4f950142f3b4" providerId="ADAL" clId="{95BB065A-BDFF-3F41-9E64-FD0765AA5C61}" dt="2022-01-09T13:04:48.539" v="1810"/>
          <ac:picMkLst>
            <pc:docMk/>
            <pc:sldMk cId="14457207" sldId="260"/>
            <ac:picMk id="4" creationId="{90588F99-5A89-1A48-A373-278493F1FB6C}"/>
          </ac:picMkLst>
        </pc:picChg>
        <pc:picChg chg="add del mod">
          <ac:chgData name="Griffiths G" userId="ee1d5ac1-228b-4801-a6e5-4f950142f3b4" providerId="ADAL" clId="{95BB065A-BDFF-3F41-9E64-FD0765AA5C61}" dt="2022-01-09T13:05:51.583" v="1812"/>
          <ac:picMkLst>
            <pc:docMk/>
            <pc:sldMk cId="14457207" sldId="260"/>
            <ac:picMk id="6" creationId="{2E767A4B-56C5-C94F-A907-AF702B361FEF}"/>
          </ac:picMkLst>
        </pc:picChg>
        <pc:picChg chg="add mod">
          <ac:chgData name="Griffiths G" userId="ee1d5ac1-228b-4801-a6e5-4f950142f3b4" providerId="ADAL" clId="{95BB065A-BDFF-3F41-9E64-FD0765AA5C61}" dt="2022-01-09T16:48:46.205" v="1865"/>
          <ac:picMkLst>
            <pc:docMk/>
            <pc:sldMk cId="14457207" sldId="260"/>
            <ac:picMk id="6" creationId="{5ACD474C-E526-6D42-8A9F-23699A1B3E2B}"/>
          </ac:picMkLst>
        </pc:picChg>
        <pc:picChg chg="add del mod">
          <ac:chgData name="Griffiths G" userId="ee1d5ac1-228b-4801-a6e5-4f950142f3b4" providerId="ADAL" clId="{95BB065A-BDFF-3F41-9E64-FD0765AA5C61}" dt="2022-01-09T16:45:21.986" v="1860"/>
          <ac:picMkLst>
            <pc:docMk/>
            <pc:sldMk cId="14457207" sldId="260"/>
            <ac:picMk id="7" creationId="{D2D488AA-9573-654A-82BF-C2BB476CB205}"/>
          </ac:picMkLst>
        </pc:picChg>
        <pc:picChg chg="add mod">
          <ac:chgData name="Griffiths G" userId="ee1d5ac1-228b-4801-a6e5-4f950142f3b4" providerId="ADAL" clId="{95BB065A-BDFF-3F41-9E64-FD0765AA5C61}" dt="2022-01-09T16:41:14.533" v="1857" actId="14100"/>
          <ac:picMkLst>
            <pc:docMk/>
            <pc:sldMk cId="14457207" sldId="260"/>
            <ac:picMk id="8" creationId="{6F3D6988-6138-0C4A-B7FB-5CAC7CAC1DA3}"/>
          </ac:picMkLst>
        </pc:picChg>
        <pc:picChg chg="add mod ord">
          <ac:chgData name="Griffiths G" userId="ee1d5ac1-228b-4801-a6e5-4f950142f3b4" providerId="ADAL" clId="{95BB065A-BDFF-3F41-9E64-FD0765AA5C61}" dt="2022-01-09T16:39:15.061" v="1840" actId="1076"/>
          <ac:picMkLst>
            <pc:docMk/>
            <pc:sldMk cId="14457207" sldId="260"/>
            <ac:picMk id="4098" creationId="{D6E91304-0F9C-614B-A775-F7B188817D83}"/>
          </ac:picMkLst>
        </pc:picChg>
        <pc:picChg chg="add del">
          <ac:chgData name="Griffiths G" userId="ee1d5ac1-228b-4801-a6e5-4f950142f3b4" providerId="ADAL" clId="{95BB065A-BDFF-3F41-9E64-FD0765AA5C61}" dt="2022-01-08T11:25:23.515" v="1316" actId="478"/>
          <ac:picMkLst>
            <pc:docMk/>
            <pc:sldMk cId="14457207" sldId="260"/>
            <ac:picMk id="4100" creationId="{DB110FD0-0218-9F4C-9584-A5EF542401B3}"/>
          </ac:picMkLst>
        </pc:picChg>
        <pc:cxnChg chg="add del">
          <ac:chgData name="Griffiths G" userId="ee1d5ac1-228b-4801-a6e5-4f950142f3b4" providerId="ADAL" clId="{95BB065A-BDFF-3F41-9E64-FD0765AA5C61}" dt="2022-01-09T16:38:42.906" v="1834" actId="700"/>
          <ac:cxnSpMkLst>
            <pc:docMk/>
            <pc:sldMk cId="14457207" sldId="260"/>
            <ac:cxnSpMk id="137" creationId="{38FB9660-F42F-4313-BBC4-47C007FE484C}"/>
          </ac:cxnSpMkLst>
        </pc:cxnChg>
      </pc:sldChg>
      <pc:sldChg chg="addSp delSp modSp del mod setBg">
        <pc:chgData name="Griffiths G" userId="ee1d5ac1-228b-4801-a6e5-4f950142f3b4" providerId="ADAL" clId="{95BB065A-BDFF-3F41-9E64-FD0765AA5C61}" dt="2022-01-09T16:41:53.830" v="1859" actId="2696"/>
        <pc:sldMkLst>
          <pc:docMk/>
          <pc:sldMk cId="1478508726" sldId="261"/>
        </pc:sldMkLst>
        <pc:spChg chg="mod">
          <ac:chgData name="Griffiths G" userId="ee1d5ac1-228b-4801-a6e5-4f950142f3b4" providerId="ADAL" clId="{95BB065A-BDFF-3F41-9E64-FD0765AA5C61}" dt="2022-01-08T11:26:49.532" v="1327" actId="26606"/>
          <ac:spMkLst>
            <pc:docMk/>
            <pc:sldMk cId="1478508726" sldId="261"/>
            <ac:spMk id="5" creationId="{55572F85-B8EC-4D53-A0FA-688DC47B5079}"/>
          </ac:spMkLst>
        </pc:spChg>
        <pc:spChg chg="del">
          <ac:chgData name="Griffiths G" userId="ee1d5ac1-228b-4801-a6e5-4f950142f3b4" providerId="ADAL" clId="{95BB065A-BDFF-3F41-9E64-FD0765AA5C61}" dt="2022-01-08T11:26:35.652" v="1326" actId="478"/>
          <ac:spMkLst>
            <pc:docMk/>
            <pc:sldMk cId="1478508726" sldId="261"/>
            <ac:spMk id="6" creationId="{1128A7B0-8B8F-4350-916F-2E6E6D26FE4D}"/>
          </ac:spMkLst>
        </pc:spChg>
        <pc:spChg chg="add">
          <ac:chgData name="Griffiths G" userId="ee1d5ac1-228b-4801-a6e5-4f950142f3b4" providerId="ADAL" clId="{95BB065A-BDFF-3F41-9E64-FD0765AA5C61}" dt="2022-01-08T11:26:49.532" v="1327" actId="26606"/>
          <ac:spMkLst>
            <pc:docMk/>
            <pc:sldMk cId="1478508726" sldId="261"/>
            <ac:spMk id="10" creationId="{1707FC24-6981-43D9-B525-C7832BA22463}"/>
          </ac:spMkLst>
        </pc:spChg>
        <pc:picChg chg="add del mod">
          <ac:chgData name="Griffiths G" userId="ee1d5ac1-228b-4801-a6e5-4f950142f3b4" providerId="ADAL" clId="{95BB065A-BDFF-3F41-9E64-FD0765AA5C61}" dt="2022-01-09T13:03:08.122" v="1809"/>
          <ac:picMkLst>
            <pc:docMk/>
            <pc:sldMk cId="1478508726" sldId="261"/>
            <ac:picMk id="2" creationId="{85179359-6A2E-9749-A34C-8109D59E82AB}"/>
          </ac:picMkLst>
        </pc:picChg>
        <pc:picChg chg="add del mod">
          <ac:chgData name="Griffiths G" userId="ee1d5ac1-228b-4801-a6e5-4f950142f3b4" providerId="ADAL" clId="{95BB065A-BDFF-3F41-9E64-FD0765AA5C61}" dt="2022-01-09T13:08:12.930" v="1813"/>
          <ac:picMkLst>
            <pc:docMk/>
            <pc:sldMk cId="1478508726" sldId="261"/>
            <ac:picMk id="3" creationId="{E7F28432-67FA-7E4E-8BBD-9E866281CB9A}"/>
          </ac:picMkLst>
        </pc:picChg>
        <pc:picChg chg="add mod">
          <ac:chgData name="Griffiths G" userId="ee1d5ac1-228b-4801-a6e5-4f950142f3b4" providerId="ADAL" clId="{95BB065A-BDFF-3F41-9E64-FD0765AA5C61}" dt="2022-01-08T11:26:49.532" v="1327" actId="26606"/>
          <ac:picMkLst>
            <pc:docMk/>
            <pc:sldMk cId="1478508726" sldId="261"/>
            <ac:picMk id="4" creationId="{B5806708-D44B-0D49-AFB0-D33551652B21}"/>
          </ac:picMkLst>
        </pc:picChg>
        <pc:picChg chg="add mod">
          <ac:chgData name="Griffiths G" userId="ee1d5ac1-228b-4801-a6e5-4f950142f3b4" providerId="ADAL" clId="{95BB065A-BDFF-3F41-9E64-FD0765AA5C61}" dt="2022-01-09T13:08:12.930" v="1813"/>
          <ac:picMkLst>
            <pc:docMk/>
            <pc:sldMk cId="1478508726" sldId="261"/>
            <ac:picMk id="6" creationId="{DA2F8BF9-32FD-A944-AC22-6CF5CF43CF74}"/>
          </ac:picMkLst>
        </pc:picChg>
      </pc:sldChg>
      <pc:sldChg chg="addSp delSp modSp mod modTransition setBg modAnim">
        <pc:chgData name="Griffiths G" userId="ee1d5ac1-228b-4801-a6e5-4f950142f3b4" providerId="ADAL" clId="{95BB065A-BDFF-3F41-9E64-FD0765AA5C61}" dt="2022-01-09T13:27:29.952" v="1815"/>
        <pc:sldMkLst>
          <pc:docMk/>
          <pc:sldMk cId="4240494299" sldId="262"/>
        </pc:sldMkLst>
        <pc:spChg chg="mod">
          <ac:chgData name="Griffiths G" userId="ee1d5ac1-228b-4801-a6e5-4f950142f3b4" providerId="ADAL" clId="{95BB065A-BDFF-3F41-9E64-FD0765AA5C61}" dt="2022-01-08T11:31:14.757" v="1566" actId="26606"/>
          <ac:spMkLst>
            <pc:docMk/>
            <pc:sldMk cId="4240494299" sldId="262"/>
            <ac:spMk id="7" creationId="{896C3964-A6E2-42A9-8154-5464FE63ABE5}"/>
          </ac:spMkLst>
        </pc:spChg>
        <pc:spChg chg="del mod">
          <ac:chgData name="Griffiths G" userId="ee1d5ac1-228b-4801-a6e5-4f950142f3b4" providerId="ADAL" clId="{95BB065A-BDFF-3F41-9E64-FD0765AA5C61}" dt="2022-01-08T11:29:08.690" v="1421" actId="26606"/>
          <ac:spMkLst>
            <pc:docMk/>
            <pc:sldMk cId="4240494299" sldId="262"/>
            <ac:spMk id="8" creationId="{104528E9-CE1B-480D-B0CF-96DA77138530}"/>
          </ac:spMkLst>
        </pc:spChg>
        <pc:spChg chg="add">
          <ac:chgData name="Griffiths G" userId="ee1d5ac1-228b-4801-a6e5-4f950142f3b4" providerId="ADAL" clId="{95BB065A-BDFF-3F41-9E64-FD0765AA5C61}" dt="2022-01-08T11:31:14.757" v="1566" actId="26606"/>
          <ac:spMkLst>
            <pc:docMk/>
            <pc:sldMk cId="4240494299" sldId="262"/>
            <ac:spMk id="16" creationId="{2B566528-1B12-4246-9431-5C2D7D081168}"/>
          </ac:spMkLst>
        </pc:spChg>
        <pc:spChg chg="add">
          <ac:chgData name="Griffiths G" userId="ee1d5ac1-228b-4801-a6e5-4f950142f3b4" providerId="ADAL" clId="{95BB065A-BDFF-3F41-9E64-FD0765AA5C61}" dt="2022-01-08T11:31:14.757" v="1566" actId="26606"/>
          <ac:spMkLst>
            <pc:docMk/>
            <pc:sldMk cId="4240494299" sldId="262"/>
            <ac:spMk id="22" creationId="{D3F51FEB-38FB-4F6C-9F7B-2F2AFAB65463}"/>
          </ac:spMkLst>
        </pc:spChg>
        <pc:spChg chg="add">
          <ac:chgData name="Griffiths G" userId="ee1d5ac1-228b-4801-a6e5-4f950142f3b4" providerId="ADAL" clId="{95BB065A-BDFF-3F41-9E64-FD0765AA5C61}" dt="2022-01-08T11:31:14.757" v="1566" actId="26606"/>
          <ac:spMkLst>
            <pc:docMk/>
            <pc:sldMk cId="4240494299" sldId="262"/>
            <ac:spMk id="24" creationId="{1E547BA6-BAE0-43BB-A7CA-60F69CE252F0}"/>
          </ac:spMkLst>
        </pc:spChg>
        <pc:grpChg chg="add">
          <ac:chgData name="Griffiths G" userId="ee1d5ac1-228b-4801-a6e5-4f950142f3b4" providerId="ADAL" clId="{95BB065A-BDFF-3F41-9E64-FD0765AA5C61}" dt="2022-01-08T11:31:14.757" v="1566" actId="26606"/>
          <ac:grpSpMkLst>
            <pc:docMk/>
            <pc:sldMk cId="4240494299" sldId="262"/>
            <ac:grpSpMk id="18" creationId="{07EAA094-9CF6-4695-958A-33D9BCAA9474}"/>
          </ac:grpSpMkLst>
        </pc:grpChg>
        <pc:graphicFrameChg chg="add mod modGraphic">
          <ac:chgData name="Griffiths G" userId="ee1d5ac1-228b-4801-a6e5-4f950142f3b4" providerId="ADAL" clId="{95BB065A-BDFF-3F41-9E64-FD0765AA5C61}" dt="2022-01-08T16:03:21.376" v="1578" actId="20577"/>
          <ac:graphicFrameMkLst>
            <pc:docMk/>
            <pc:sldMk cId="4240494299" sldId="262"/>
            <ac:graphicFrameMk id="10" creationId="{1D1EC453-1757-4750-964A-30527548E03E}"/>
          </ac:graphicFrameMkLst>
        </pc:graphicFrameChg>
        <pc:picChg chg="add del mod">
          <ac:chgData name="Griffiths G" userId="ee1d5ac1-228b-4801-a6e5-4f950142f3b4" providerId="ADAL" clId="{95BB065A-BDFF-3F41-9E64-FD0765AA5C61}" dt="2022-01-09T13:08:12.930" v="1813"/>
          <ac:picMkLst>
            <pc:docMk/>
            <pc:sldMk cId="4240494299" sldId="262"/>
            <ac:picMk id="2" creationId="{F9D1434B-DD6F-4D4F-9697-47E56617D17C}"/>
          </ac:picMkLst>
        </pc:picChg>
        <pc:picChg chg="add del mod">
          <ac:chgData name="Griffiths G" userId="ee1d5ac1-228b-4801-a6e5-4f950142f3b4" providerId="ADAL" clId="{95BB065A-BDFF-3F41-9E64-FD0765AA5C61}" dt="2022-01-09T13:27:08.855" v="1814"/>
          <ac:picMkLst>
            <pc:docMk/>
            <pc:sldMk cId="4240494299" sldId="262"/>
            <ac:picMk id="3" creationId="{46C7F9F4-AE68-CF48-A4CA-9627EAC02E48}"/>
          </ac:picMkLst>
        </pc:picChg>
        <pc:picChg chg="add mod">
          <ac:chgData name="Griffiths G" userId="ee1d5ac1-228b-4801-a6e5-4f950142f3b4" providerId="ADAL" clId="{95BB065A-BDFF-3F41-9E64-FD0765AA5C61}" dt="2022-01-09T13:27:29.952" v="1815"/>
          <ac:picMkLst>
            <pc:docMk/>
            <pc:sldMk cId="4240494299" sldId="262"/>
            <ac:picMk id="4" creationId="{8AF36CBE-C027-7849-82B8-B0409CB0571A}"/>
          </ac:picMkLst>
        </pc:picChg>
        <pc:picChg chg="add">
          <ac:chgData name="Griffiths G" userId="ee1d5ac1-228b-4801-a6e5-4f950142f3b4" providerId="ADAL" clId="{95BB065A-BDFF-3F41-9E64-FD0765AA5C61}" dt="2022-01-08T11:31:14.757" v="1566" actId="26606"/>
          <ac:picMkLst>
            <pc:docMk/>
            <pc:sldMk cId="4240494299" sldId="262"/>
            <ac:picMk id="12" creationId="{2F940640-5750-42EC-A626-425F9FD1B9F7}"/>
          </ac:picMkLst>
        </pc:picChg>
      </pc:sldChg>
      <pc:sldChg chg="addSp delSp add del setBg delDesignElem">
        <pc:chgData name="Griffiths G" userId="ee1d5ac1-228b-4801-a6e5-4f950142f3b4" providerId="ADAL" clId="{95BB065A-BDFF-3F41-9E64-FD0765AA5C61}" dt="2022-01-08T16:13:32.682" v="1742"/>
        <pc:sldMkLst>
          <pc:docMk/>
          <pc:sldMk cId="1617998504" sldId="263"/>
        </pc:sldMkLst>
        <pc:spChg chg="add del">
          <ac:chgData name="Griffiths G" userId="ee1d5ac1-228b-4801-a6e5-4f950142f3b4" providerId="ADAL" clId="{95BB065A-BDFF-3F41-9E64-FD0765AA5C61}" dt="2022-01-08T16:13:32.682" v="1742"/>
          <ac:spMkLst>
            <pc:docMk/>
            <pc:sldMk cId="1617998504" sldId="263"/>
            <ac:spMk id="71" creationId="{61B2A784-4501-42A8-86DF-DB27DE395089}"/>
          </ac:spMkLst>
        </pc:spChg>
        <pc:spChg chg="add del">
          <ac:chgData name="Griffiths G" userId="ee1d5ac1-228b-4801-a6e5-4f950142f3b4" providerId="ADAL" clId="{95BB065A-BDFF-3F41-9E64-FD0765AA5C61}" dt="2022-01-08T16:13:32.682" v="1742"/>
          <ac:spMkLst>
            <pc:docMk/>
            <pc:sldMk cId="1617998504" sldId="263"/>
            <ac:spMk id="73" creationId="{3BD53A9B-9757-4152-AC12-68721FC8A16F}"/>
          </ac:spMkLst>
        </pc:spChg>
      </pc:sldChg>
      <pc:sldChg chg="delSp modSp add del mod">
        <pc:chgData name="Griffiths G" userId="ee1d5ac1-228b-4801-a6e5-4f950142f3b4" providerId="ADAL" clId="{95BB065A-BDFF-3F41-9E64-FD0765AA5C61}" dt="2022-01-09T10:00:10.741" v="1795" actId="2696"/>
        <pc:sldMkLst>
          <pc:docMk/>
          <pc:sldMk cId="3305629636" sldId="263"/>
        </pc:sldMkLst>
        <pc:picChg chg="mod">
          <ac:chgData name="Griffiths G" userId="ee1d5ac1-228b-4801-a6e5-4f950142f3b4" providerId="ADAL" clId="{95BB065A-BDFF-3F41-9E64-FD0765AA5C61}" dt="2022-01-08T16:13:45.623" v="1746" actId="1076"/>
          <ac:picMkLst>
            <pc:docMk/>
            <pc:sldMk cId="3305629636" sldId="263"/>
            <ac:picMk id="5" creationId="{9C75EE51-6A32-4D19-ADF2-6AD1D3F1D43A}"/>
          </ac:picMkLst>
        </pc:picChg>
        <pc:picChg chg="del">
          <ac:chgData name="Griffiths G" userId="ee1d5ac1-228b-4801-a6e5-4f950142f3b4" providerId="ADAL" clId="{95BB065A-BDFF-3F41-9E64-FD0765AA5C61}" dt="2022-01-08T16:13:39.298" v="1744" actId="478"/>
          <ac:picMkLst>
            <pc:docMk/>
            <pc:sldMk cId="3305629636" sldId="263"/>
            <ac:picMk id="6146" creationId="{F5AB22BF-E698-8A49-9E9A-F3B1B3C6C5CA}"/>
          </ac:picMkLst>
        </pc:picChg>
      </pc:sldChg>
      <pc:sldChg chg="addSp delSp modSp new del mod setBg modClrScheme chgLayout">
        <pc:chgData name="Griffiths G" userId="ee1d5ac1-228b-4801-a6e5-4f950142f3b4" providerId="ADAL" clId="{95BB065A-BDFF-3F41-9E64-FD0765AA5C61}" dt="2022-01-08T16:15:45.125" v="1776" actId="2696"/>
        <pc:sldMkLst>
          <pc:docMk/>
          <pc:sldMk cId="2872429978" sldId="264"/>
        </pc:sldMkLst>
        <pc:spChg chg="del">
          <ac:chgData name="Griffiths G" userId="ee1d5ac1-228b-4801-a6e5-4f950142f3b4" providerId="ADAL" clId="{95BB065A-BDFF-3F41-9E64-FD0765AA5C61}" dt="2022-01-08T16:14:46.981" v="1769" actId="700"/>
          <ac:spMkLst>
            <pc:docMk/>
            <pc:sldMk cId="2872429978" sldId="264"/>
            <ac:spMk id="2" creationId="{B689C3D9-1F0E-894B-A19D-60EF14F4F5E8}"/>
          </ac:spMkLst>
        </pc:spChg>
        <pc:spChg chg="del">
          <ac:chgData name="Griffiths G" userId="ee1d5ac1-228b-4801-a6e5-4f950142f3b4" providerId="ADAL" clId="{95BB065A-BDFF-3F41-9E64-FD0765AA5C61}" dt="2022-01-08T16:14:46.981" v="1769" actId="700"/>
          <ac:spMkLst>
            <pc:docMk/>
            <pc:sldMk cId="2872429978" sldId="264"/>
            <ac:spMk id="3" creationId="{B5F85951-0717-B343-B28A-D537D2610806}"/>
          </ac:spMkLst>
        </pc:spChg>
        <pc:spChg chg="add mod">
          <ac:chgData name="Griffiths G" userId="ee1d5ac1-228b-4801-a6e5-4f950142f3b4" providerId="ADAL" clId="{95BB065A-BDFF-3F41-9E64-FD0765AA5C61}" dt="2022-01-08T16:15:34.340" v="1775" actId="207"/>
          <ac:spMkLst>
            <pc:docMk/>
            <pc:sldMk cId="2872429978" sldId="264"/>
            <ac:spMk id="6" creationId="{2B48741C-F699-5E49-9082-B78EC3834DFB}"/>
          </ac:spMkLst>
        </pc:spChg>
        <pc:spChg chg="add mod">
          <ac:chgData name="Griffiths G" userId="ee1d5ac1-228b-4801-a6e5-4f950142f3b4" providerId="ADAL" clId="{95BB065A-BDFF-3F41-9E64-FD0765AA5C61}" dt="2022-01-08T16:15:34.340" v="1775" actId="207"/>
          <ac:spMkLst>
            <pc:docMk/>
            <pc:sldMk cId="2872429978" sldId="264"/>
            <ac:spMk id="7" creationId="{EB913356-EAEE-4A4B-A4FE-4548CDAF3E71}"/>
          </ac:spMkLst>
        </pc:spChg>
        <pc:spChg chg="add mod">
          <ac:chgData name="Griffiths G" userId="ee1d5ac1-228b-4801-a6e5-4f950142f3b4" providerId="ADAL" clId="{95BB065A-BDFF-3F41-9E64-FD0765AA5C61}" dt="2022-01-08T16:15:34.340" v="1775" actId="207"/>
          <ac:spMkLst>
            <pc:docMk/>
            <pc:sldMk cId="2872429978" sldId="264"/>
            <ac:spMk id="8" creationId="{60D65203-C2EB-D54D-93F4-9AE1D7161307}"/>
          </ac:spMkLst>
        </pc:spChg>
        <pc:spChg chg="add">
          <ac:chgData name="Griffiths G" userId="ee1d5ac1-228b-4801-a6e5-4f950142f3b4" providerId="ADAL" clId="{95BB065A-BDFF-3F41-9E64-FD0765AA5C61}" dt="2022-01-08T16:14:55.391" v="1771" actId="26606"/>
          <ac:spMkLst>
            <pc:docMk/>
            <pc:sldMk cId="2872429978" sldId="264"/>
            <ac:spMk id="9" creationId="{3B432D73-5C38-474F-AF96-A3228731BF36}"/>
          </ac:spMkLst>
        </pc:spChg>
        <pc:spChg chg="add mod">
          <ac:chgData name="Griffiths G" userId="ee1d5ac1-228b-4801-a6e5-4f950142f3b4" providerId="ADAL" clId="{95BB065A-BDFF-3F41-9E64-FD0765AA5C61}" dt="2022-01-08T16:15:34.340" v="1775" actId="207"/>
          <ac:spMkLst>
            <pc:docMk/>
            <pc:sldMk cId="2872429978" sldId="264"/>
            <ac:spMk id="10" creationId="{EF6D84E7-EBD4-FE47-B945-A61EAC280F40}"/>
          </ac:spMkLst>
        </pc:spChg>
        <pc:spChg chg="add mod">
          <ac:chgData name="Griffiths G" userId="ee1d5ac1-228b-4801-a6e5-4f950142f3b4" providerId="ADAL" clId="{95BB065A-BDFF-3F41-9E64-FD0765AA5C61}" dt="2022-01-08T16:15:34.340" v="1775" actId="207"/>
          <ac:spMkLst>
            <pc:docMk/>
            <pc:sldMk cId="2872429978" sldId="264"/>
            <ac:spMk id="11" creationId="{3646E250-66D4-6D4D-8605-594F438B7A95}"/>
          </ac:spMkLst>
        </pc:spChg>
        <pc:picChg chg="add mod">
          <ac:chgData name="Griffiths G" userId="ee1d5ac1-228b-4801-a6e5-4f950142f3b4" providerId="ADAL" clId="{95BB065A-BDFF-3F41-9E64-FD0765AA5C61}" dt="2022-01-08T16:14:55.391" v="1771" actId="26606"/>
          <ac:picMkLst>
            <pc:docMk/>
            <pc:sldMk cId="2872429978" sldId="264"/>
            <ac:picMk id="4" creationId="{29E2ACB2-D481-1248-B6BB-ACBAD97B3DC6}"/>
          </ac:picMkLst>
        </pc:picChg>
        <pc:picChg chg="add mod">
          <ac:chgData name="Griffiths G" userId="ee1d5ac1-228b-4801-a6e5-4f950142f3b4" providerId="ADAL" clId="{95BB065A-BDFF-3F41-9E64-FD0765AA5C61}" dt="2022-01-08T16:15:34.340" v="1775" actId="207"/>
          <ac:picMkLst>
            <pc:docMk/>
            <pc:sldMk cId="2872429978" sldId="264"/>
            <ac:picMk id="12" creationId="{EAB4A346-15BA-844C-86CB-9BA8D28AF9A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Gary.Griffiths@thirskschool.or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Gary.Griffiths@thirskschool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1EA7E-CCE8-4727-84BA-CB394786560E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EC81726-5516-44F1-B25D-E969830423DF}">
      <dgm:prSet custT="1"/>
      <dgm:spPr/>
      <dgm:t>
        <a:bodyPr/>
        <a:lstStyle/>
        <a:p>
          <a:r>
            <a:rPr lang="en-GB" sz="2400" dirty="0"/>
            <a:t>Speak to any of your science teachers</a:t>
          </a:r>
          <a:endParaRPr lang="en-US" sz="2400" dirty="0"/>
        </a:p>
      </dgm:t>
    </dgm:pt>
    <dgm:pt modelId="{B3E003E1-A336-4565-BD8C-0DD9E0D84DE5}" type="parTrans" cxnId="{654A27DE-F5AE-4BBE-9677-954DE2BE19DE}">
      <dgm:prSet/>
      <dgm:spPr/>
      <dgm:t>
        <a:bodyPr/>
        <a:lstStyle/>
        <a:p>
          <a:endParaRPr lang="en-US"/>
        </a:p>
      </dgm:t>
    </dgm:pt>
    <dgm:pt modelId="{345FF75E-9828-4024-AF94-2E560651BBC9}" type="sibTrans" cxnId="{654A27DE-F5AE-4BBE-9677-954DE2BE19DE}">
      <dgm:prSet/>
      <dgm:spPr/>
      <dgm:t>
        <a:bodyPr/>
        <a:lstStyle/>
        <a:p>
          <a:endParaRPr lang="en-US"/>
        </a:p>
      </dgm:t>
    </dgm:pt>
    <dgm:pt modelId="{3B4C2A0C-85FD-444A-834B-93DA4D6ECC9A}">
      <dgm:prSet custT="1"/>
      <dgm:spPr/>
      <dgm:t>
        <a:bodyPr/>
        <a:lstStyle/>
        <a:p>
          <a:r>
            <a:rPr lang="en-GB" sz="2400" dirty="0"/>
            <a:t>Email  </a:t>
          </a:r>
          <a:r>
            <a:rPr lang="en-GB" sz="2400" dirty="0">
              <a:hlinkClick xmlns:r="http://schemas.openxmlformats.org/officeDocument/2006/relationships" r:id="rId1"/>
            </a:rPr>
            <a:t>Gary.Griffiths@thirskschool.org</a:t>
          </a:r>
          <a:endParaRPr lang="en-US" sz="2400" dirty="0"/>
        </a:p>
      </dgm:t>
    </dgm:pt>
    <dgm:pt modelId="{E4081F3F-CD50-4503-B5A9-217A7E8B3B47}" type="parTrans" cxnId="{96587224-7E58-4366-8AA1-873C0B62AE1E}">
      <dgm:prSet/>
      <dgm:spPr/>
      <dgm:t>
        <a:bodyPr/>
        <a:lstStyle/>
        <a:p>
          <a:endParaRPr lang="en-US"/>
        </a:p>
      </dgm:t>
    </dgm:pt>
    <dgm:pt modelId="{A01B4E4F-BE20-4494-8680-B2CE5BF7BD63}" type="sibTrans" cxnId="{96587224-7E58-4366-8AA1-873C0B62AE1E}">
      <dgm:prSet/>
      <dgm:spPr/>
      <dgm:t>
        <a:bodyPr/>
        <a:lstStyle/>
        <a:p>
          <a:endParaRPr lang="en-US"/>
        </a:p>
      </dgm:t>
    </dgm:pt>
    <dgm:pt modelId="{C15F859E-5551-9D40-B1EF-649530762AB0}" type="pres">
      <dgm:prSet presAssocID="{F2A1EA7E-CCE8-4727-84BA-CB39478656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668011-3EF4-A64E-9CC0-2A75AFFC1AED}" type="pres">
      <dgm:prSet presAssocID="{3EC81726-5516-44F1-B25D-E969830423DF}" presName="hierRoot1" presStyleCnt="0"/>
      <dgm:spPr/>
    </dgm:pt>
    <dgm:pt modelId="{A3763FD5-5A7A-A74D-A401-646BEAB1F4FE}" type="pres">
      <dgm:prSet presAssocID="{3EC81726-5516-44F1-B25D-E969830423DF}" presName="composite" presStyleCnt="0"/>
      <dgm:spPr/>
    </dgm:pt>
    <dgm:pt modelId="{9E68FC9C-4AF7-994F-897F-0895FB2F44EC}" type="pres">
      <dgm:prSet presAssocID="{3EC81726-5516-44F1-B25D-E969830423DF}" presName="background" presStyleLbl="node0" presStyleIdx="0" presStyleCnt="2"/>
      <dgm:spPr/>
    </dgm:pt>
    <dgm:pt modelId="{B66328CD-9C47-FE4C-9066-585E8CA0B627}" type="pres">
      <dgm:prSet presAssocID="{3EC81726-5516-44F1-B25D-E969830423DF}" presName="text" presStyleLbl="fgAcc0" presStyleIdx="0" presStyleCnt="2">
        <dgm:presLayoutVars>
          <dgm:chPref val="3"/>
        </dgm:presLayoutVars>
      </dgm:prSet>
      <dgm:spPr/>
    </dgm:pt>
    <dgm:pt modelId="{430BE151-53A1-BE44-9B09-6B97C63E93CC}" type="pres">
      <dgm:prSet presAssocID="{3EC81726-5516-44F1-B25D-E969830423DF}" presName="hierChild2" presStyleCnt="0"/>
      <dgm:spPr/>
    </dgm:pt>
    <dgm:pt modelId="{74278551-92B3-2243-9D6D-1D942C944B08}" type="pres">
      <dgm:prSet presAssocID="{3B4C2A0C-85FD-444A-834B-93DA4D6ECC9A}" presName="hierRoot1" presStyleCnt="0"/>
      <dgm:spPr/>
    </dgm:pt>
    <dgm:pt modelId="{BF091609-01A4-2145-BA92-39F82707DD37}" type="pres">
      <dgm:prSet presAssocID="{3B4C2A0C-85FD-444A-834B-93DA4D6ECC9A}" presName="composite" presStyleCnt="0"/>
      <dgm:spPr/>
    </dgm:pt>
    <dgm:pt modelId="{B9D29791-0826-7447-BD3A-BDE4AE2B9FC2}" type="pres">
      <dgm:prSet presAssocID="{3B4C2A0C-85FD-444A-834B-93DA4D6ECC9A}" presName="background" presStyleLbl="node0" presStyleIdx="1" presStyleCnt="2"/>
      <dgm:spPr/>
    </dgm:pt>
    <dgm:pt modelId="{24C6CE0A-4079-A942-84EF-FDBE763EF9B3}" type="pres">
      <dgm:prSet presAssocID="{3B4C2A0C-85FD-444A-834B-93DA4D6ECC9A}" presName="text" presStyleLbl="fgAcc0" presStyleIdx="1" presStyleCnt="2">
        <dgm:presLayoutVars>
          <dgm:chPref val="3"/>
        </dgm:presLayoutVars>
      </dgm:prSet>
      <dgm:spPr/>
    </dgm:pt>
    <dgm:pt modelId="{84B7256D-F017-9342-9B46-23C79A643A9C}" type="pres">
      <dgm:prSet presAssocID="{3B4C2A0C-85FD-444A-834B-93DA4D6ECC9A}" presName="hierChild2" presStyleCnt="0"/>
      <dgm:spPr/>
    </dgm:pt>
  </dgm:ptLst>
  <dgm:cxnLst>
    <dgm:cxn modelId="{96587224-7E58-4366-8AA1-873C0B62AE1E}" srcId="{F2A1EA7E-CCE8-4727-84BA-CB394786560E}" destId="{3B4C2A0C-85FD-444A-834B-93DA4D6ECC9A}" srcOrd="1" destOrd="0" parTransId="{E4081F3F-CD50-4503-B5A9-217A7E8B3B47}" sibTransId="{A01B4E4F-BE20-4494-8680-B2CE5BF7BD63}"/>
    <dgm:cxn modelId="{819B0B30-B0F6-3A42-98A5-25D2A1872677}" type="presOf" srcId="{3B4C2A0C-85FD-444A-834B-93DA4D6ECC9A}" destId="{24C6CE0A-4079-A942-84EF-FDBE763EF9B3}" srcOrd="0" destOrd="0" presId="urn:microsoft.com/office/officeart/2005/8/layout/hierarchy1"/>
    <dgm:cxn modelId="{85384E5D-41A3-3547-BB38-422942DEFB0C}" type="presOf" srcId="{3EC81726-5516-44F1-B25D-E969830423DF}" destId="{B66328CD-9C47-FE4C-9066-585E8CA0B627}" srcOrd="0" destOrd="0" presId="urn:microsoft.com/office/officeart/2005/8/layout/hierarchy1"/>
    <dgm:cxn modelId="{1B0D478D-69BB-E14A-87CD-2B46092B4896}" type="presOf" srcId="{F2A1EA7E-CCE8-4727-84BA-CB394786560E}" destId="{C15F859E-5551-9D40-B1EF-649530762AB0}" srcOrd="0" destOrd="0" presId="urn:microsoft.com/office/officeart/2005/8/layout/hierarchy1"/>
    <dgm:cxn modelId="{654A27DE-F5AE-4BBE-9677-954DE2BE19DE}" srcId="{F2A1EA7E-CCE8-4727-84BA-CB394786560E}" destId="{3EC81726-5516-44F1-B25D-E969830423DF}" srcOrd="0" destOrd="0" parTransId="{B3E003E1-A336-4565-BD8C-0DD9E0D84DE5}" sibTransId="{345FF75E-9828-4024-AF94-2E560651BBC9}"/>
    <dgm:cxn modelId="{19CCAC6B-481B-A541-A813-1780A90059DB}" type="presParOf" srcId="{C15F859E-5551-9D40-B1EF-649530762AB0}" destId="{5A668011-3EF4-A64E-9CC0-2A75AFFC1AED}" srcOrd="0" destOrd="0" presId="urn:microsoft.com/office/officeart/2005/8/layout/hierarchy1"/>
    <dgm:cxn modelId="{944771E6-E618-644E-B0F2-2579E99DC700}" type="presParOf" srcId="{5A668011-3EF4-A64E-9CC0-2A75AFFC1AED}" destId="{A3763FD5-5A7A-A74D-A401-646BEAB1F4FE}" srcOrd="0" destOrd="0" presId="urn:microsoft.com/office/officeart/2005/8/layout/hierarchy1"/>
    <dgm:cxn modelId="{2E02AD88-94FD-664C-A1B0-629D09E56DDA}" type="presParOf" srcId="{A3763FD5-5A7A-A74D-A401-646BEAB1F4FE}" destId="{9E68FC9C-4AF7-994F-897F-0895FB2F44EC}" srcOrd="0" destOrd="0" presId="urn:microsoft.com/office/officeart/2005/8/layout/hierarchy1"/>
    <dgm:cxn modelId="{25AAC621-40C3-9649-98E9-9340C79329BE}" type="presParOf" srcId="{A3763FD5-5A7A-A74D-A401-646BEAB1F4FE}" destId="{B66328CD-9C47-FE4C-9066-585E8CA0B627}" srcOrd="1" destOrd="0" presId="urn:microsoft.com/office/officeart/2005/8/layout/hierarchy1"/>
    <dgm:cxn modelId="{FBAAA949-FA3B-7D4A-A945-C088278EC117}" type="presParOf" srcId="{5A668011-3EF4-A64E-9CC0-2A75AFFC1AED}" destId="{430BE151-53A1-BE44-9B09-6B97C63E93CC}" srcOrd="1" destOrd="0" presId="urn:microsoft.com/office/officeart/2005/8/layout/hierarchy1"/>
    <dgm:cxn modelId="{1FE9C000-0B96-2A47-9D96-7DF2F0929FAF}" type="presParOf" srcId="{C15F859E-5551-9D40-B1EF-649530762AB0}" destId="{74278551-92B3-2243-9D6D-1D942C944B08}" srcOrd="1" destOrd="0" presId="urn:microsoft.com/office/officeart/2005/8/layout/hierarchy1"/>
    <dgm:cxn modelId="{16C298BB-3980-084D-9E98-E3D04738F166}" type="presParOf" srcId="{74278551-92B3-2243-9D6D-1D942C944B08}" destId="{BF091609-01A4-2145-BA92-39F82707DD37}" srcOrd="0" destOrd="0" presId="urn:microsoft.com/office/officeart/2005/8/layout/hierarchy1"/>
    <dgm:cxn modelId="{20E8E296-9A02-8B43-BDB7-57ED004EEE32}" type="presParOf" srcId="{BF091609-01A4-2145-BA92-39F82707DD37}" destId="{B9D29791-0826-7447-BD3A-BDE4AE2B9FC2}" srcOrd="0" destOrd="0" presId="urn:microsoft.com/office/officeart/2005/8/layout/hierarchy1"/>
    <dgm:cxn modelId="{4CB1770C-CD8E-394A-8800-7F633FF0F9AA}" type="presParOf" srcId="{BF091609-01A4-2145-BA92-39F82707DD37}" destId="{24C6CE0A-4079-A942-84EF-FDBE763EF9B3}" srcOrd="1" destOrd="0" presId="urn:microsoft.com/office/officeart/2005/8/layout/hierarchy1"/>
    <dgm:cxn modelId="{F7819198-03AB-174D-B017-5881B4ACE8D5}" type="presParOf" srcId="{74278551-92B3-2243-9D6D-1D942C944B08}" destId="{84B7256D-F017-9342-9B46-23C79A643A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FC9C-4AF7-994F-897F-0895FB2F44EC}">
      <dsp:nvSpPr>
        <dsp:cNvPr id="0" name=""/>
        <dsp:cNvSpPr/>
      </dsp:nvSpPr>
      <dsp:spPr>
        <a:xfrm>
          <a:off x="841" y="1103692"/>
          <a:ext cx="2952644" cy="187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328CD-9C47-FE4C-9066-585E8CA0B627}">
      <dsp:nvSpPr>
        <dsp:cNvPr id="0" name=""/>
        <dsp:cNvSpPr/>
      </dsp:nvSpPr>
      <dsp:spPr>
        <a:xfrm>
          <a:off x="328912" y="1415360"/>
          <a:ext cx="2952644" cy="187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Speak to any of your science teachers</a:t>
          </a:r>
          <a:endParaRPr lang="en-US" sz="2400" kern="1200" dirty="0"/>
        </a:p>
      </dsp:txBody>
      <dsp:txXfrm>
        <a:off x="383827" y="1470275"/>
        <a:ext cx="2842814" cy="1765099"/>
      </dsp:txXfrm>
    </dsp:sp>
    <dsp:sp modelId="{B9D29791-0826-7447-BD3A-BDE4AE2B9FC2}">
      <dsp:nvSpPr>
        <dsp:cNvPr id="0" name=""/>
        <dsp:cNvSpPr/>
      </dsp:nvSpPr>
      <dsp:spPr>
        <a:xfrm>
          <a:off x="3609629" y="1103692"/>
          <a:ext cx="2952644" cy="187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6CE0A-4079-A942-84EF-FDBE763EF9B3}">
      <dsp:nvSpPr>
        <dsp:cNvPr id="0" name=""/>
        <dsp:cNvSpPr/>
      </dsp:nvSpPr>
      <dsp:spPr>
        <a:xfrm>
          <a:off x="3937700" y="1415360"/>
          <a:ext cx="2952644" cy="187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Email  </a:t>
          </a:r>
          <a:r>
            <a:rPr lang="en-GB" sz="2400" kern="1200" dirty="0">
              <a:hlinkClick xmlns:r="http://schemas.openxmlformats.org/officeDocument/2006/relationships" r:id="rId1"/>
            </a:rPr>
            <a:t>Gary.Griffiths@thirskschool.org</a:t>
          </a:r>
          <a:endParaRPr lang="en-US" sz="2400" kern="1200" dirty="0"/>
        </a:p>
      </dsp:txBody>
      <dsp:txXfrm>
        <a:off x="3992615" y="1470275"/>
        <a:ext cx="2842814" cy="1765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C02B-D629-4A68-9610-306F90FE5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AC8D9-07BA-4631-95EC-C4EB998FF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F302-7D90-483D-866F-CA60B741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0729A-A482-471A-9DF5-908BBBC1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CE34D-7456-47D8-90FF-ED3D5404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7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356E-F18C-4AAA-A3CB-EF84F537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76048-4B7E-4283-8FBA-859318AF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B091-4972-4E52-9DBB-3EB4FDCE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3950-85C0-4F42-8624-CC89A757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14B1-50BF-4553-886E-A00D336F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0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1B983-9B08-4089-80D0-05E31C5F2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6D78C-6428-416A-A083-36875E8C0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54CA-E512-4C14-B276-F74A2980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F412-F8B3-4BD9-AB3B-AF35C444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6252-5249-4416-8A2D-7C9FDDDE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6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C6E8-399C-4EB2-86DA-DE18B3F6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FF92-867A-490B-B731-40F4595F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C02B-34D5-416E-9A60-F4A4E56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BF91A-7513-4AAA-9CA6-11A49152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2E56C-F30A-46AE-A025-97639698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3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B246-43B4-4E9B-8AE0-887A96B0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C6F24-C068-40A4-AD59-DD3DF501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9216D-E7C1-42A7-A3AB-C2DF5980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43F1-F501-486E-A478-9C63FDE8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316C-DA90-4E64-85E7-E64522B4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9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CADB-697A-4583-947E-DEF834B0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2CA8-108E-43E0-8E36-50351B075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E537-9B86-4F2B-8813-09E77852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72052-5B83-4949-B6F0-EA538FBE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A0B03-ED5B-4429-8C40-9B61738A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1CF1A-CC17-43B9-A684-B21335AD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0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542C-1430-4B8E-8D2E-A150FBDC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A9307-DB84-425C-9339-C760BD44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A45F9-8BBA-4D15-947E-AFB1460D3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EBFB3-ABD7-4A1F-9C3A-C61244C78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E427E-2724-46F4-A1F2-D15F6EADC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1FCD1-42ED-4FA7-88B9-42087C50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C0F67-AE50-4087-BBBE-05CF48B8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339E-8548-4F0A-9506-E0A24FBC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0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A35C-3FE5-4231-A310-16253945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51B73-45DD-4D0E-BE6D-E031E37E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6CA4B-28E1-4EE6-8040-9290091F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56275-2A7C-4BF3-A294-EFCAFA1E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6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B598A-D608-46AE-BE33-F4D789B1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39D37-3030-4178-88B9-4AEB6888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B1CD7-ED7E-4704-B91F-D312D417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FDB7-8BAB-4158-A267-621DA93E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2C70-8777-44A3-B7CB-B7F52EC33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FCF7A-1048-465C-8672-BC055507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6090-5CBA-42EA-83A4-2C6B2E54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31398-6CBB-4FA1-BA1B-6388AD5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9C97A-59AA-4029-B696-A2DE373D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F7E3-68A5-4442-98A7-37FF105B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19486-C223-45F5-88E7-1BCE38AF2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A2909-1169-48A0-8FCD-8EF12B315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35A29-FCBC-45CB-B3D6-18223695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42BEC-90D0-42FF-AF67-C1611024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A58A7-30F9-47AD-BDC4-EE8201AC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9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06E79-1F0B-49D9-8567-491271F4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6D35A-A66E-464A-B04D-621513F45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60AAA-6A11-44C9-A073-1E2C2F523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66F1-460C-486D-8E86-A3EB4DC7F88F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CDE1-495C-486C-A9D9-952F0275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A67D3-B50A-448D-A7C9-0E78C81F7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6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86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22,718 BEST Electric Car Logo IMAGES, STOCK PHOTOS &amp; VECTORS | Adobe Stock">
            <a:extLst>
              <a:ext uri="{FF2B5EF4-FFF2-40B4-BE49-F238E27FC236}">
                <a16:creationId xmlns:a16="http://schemas.microsoft.com/office/drawing/2014/main" id="{04F5891C-FA11-1344-9B33-D0DF77FD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42938"/>
            <a:ext cx="2298700" cy="944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psychology of roller coasters">
            <a:extLst>
              <a:ext uri="{FF2B5EF4-FFF2-40B4-BE49-F238E27FC236}">
                <a16:creationId xmlns:a16="http://schemas.microsoft.com/office/drawing/2014/main" id="{4B13CB96-508A-1C47-8E03-E46D396E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60525"/>
            <a:ext cx="2298700" cy="1098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id-19 vaccination FAQs - Sunderland Clinical Commissioning Group">
            <a:extLst>
              <a:ext uri="{FF2B5EF4-FFF2-40B4-BE49-F238E27FC236}">
                <a16:creationId xmlns:a16="http://schemas.microsoft.com/office/drawing/2014/main" id="{2BDE2D7B-B087-3849-B315-2B713E924D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33688"/>
            <a:ext cx="2298700" cy="1084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jority of New Renewables Undercut Cheapest Fossil Fuel on Cost">
            <a:extLst>
              <a:ext uri="{FF2B5EF4-FFF2-40B4-BE49-F238E27FC236}">
                <a16:creationId xmlns:a16="http://schemas.microsoft.com/office/drawing/2014/main" id="{FD491FCB-18B8-2842-BF9A-7450D94F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2938"/>
            <a:ext cx="3001963" cy="153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od Safety and the Coronavirus Disease 2019 (COVID-19) | FDA">
            <a:extLst>
              <a:ext uri="{FF2B5EF4-FFF2-40B4-BE49-F238E27FC236}">
                <a16:creationId xmlns:a16="http://schemas.microsoft.com/office/drawing/2014/main" id="{88BAC370-B468-CC49-A3A9-F7FD16F5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54250"/>
            <a:ext cx="3001963" cy="1663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SA Invites Public to Share Excitement of Webb Space Telescope Launch |  NASA">
            <a:extLst>
              <a:ext uri="{FF2B5EF4-FFF2-40B4-BE49-F238E27FC236}">
                <a16:creationId xmlns:a16="http://schemas.microsoft.com/office/drawing/2014/main" id="{94B02F78-A658-CC4D-BF2E-4D5B3E3D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642938"/>
            <a:ext cx="2471738" cy="158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Are GMOs? | Live Science">
            <a:extLst>
              <a:ext uri="{FF2B5EF4-FFF2-40B4-BE49-F238E27FC236}">
                <a16:creationId xmlns:a16="http://schemas.microsoft.com/office/drawing/2014/main" id="{098EF03F-CE6B-7B43-9B86-550FBFBF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303463"/>
            <a:ext cx="2471738" cy="1614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uture Scope of Hydrogen Fuel Cells Market 2019: Analysis by Top">
            <a:extLst>
              <a:ext uri="{FF2B5EF4-FFF2-40B4-BE49-F238E27FC236}">
                <a16:creationId xmlns:a16="http://schemas.microsoft.com/office/drawing/2014/main" id="{F9B528AF-6481-CC43-915D-00035559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642938"/>
            <a:ext cx="2855913" cy="1736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mate change">
            <a:extLst>
              <a:ext uri="{FF2B5EF4-FFF2-40B4-BE49-F238E27FC236}">
                <a16:creationId xmlns:a16="http://schemas.microsoft.com/office/drawing/2014/main" id="{A3EE466E-8CD0-7F47-9BBC-A9CC021A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2452688"/>
            <a:ext cx="2855913" cy="1465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60EAFC-BA54-4015-9C18-61D8A0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Science?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D41AA41-5C69-D74E-8BC2-7128C497E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99"/>
    </mc:Choice>
    <mc:Fallback xmlns="">
      <p:transition spd="slow" advTm="9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lecular model">
            <a:extLst>
              <a:ext uri="{FF2B5EF4-FFF2-40B4-BE49-F238E27FC236}">
                <a16:creationId xmlns:a16="http://schemas.microsoft.com/office/drawing/2014/main" id="{9C75EE51-6A32-4D19-ADF2-6AD1D3F1D4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6434" b="9297"/>
          <a:stretch/>
        </p:blipFill>
        <p:spPr>
          <a:xfrm>
            <a:off x="20" y="2116"/>
            <a:ext cx="12188237" cy="6855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D209A-6C12-458D-AF38-28C037B9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n-GB" sz="4800" b="1"/>
              <a:t>Why Choose Combined Science?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D53A9B-9757-4152-AC12-68721FC8A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4811"/>
            <a:ext cx="4803820" cy="492837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5AB22BF-E698-8A49-9E9A-F3B1B3C6C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r="-2" b="-2"/>
          <a:stretch/>
        </p:blipFill>
        <p:spPr bwMode="auto">
          <a:xfrm>
            <a:off x="20" y="1129284"/>
            <a:ext cx="4617700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5BF56-41D1-4EC2-8B77-C4C2BD046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 fontScale="92500" lnSpcReduction="10000"/>
          </a:bodyPr>
          <a:lstStyle/>
          <a:p>
            <a:r>
              <a:rPr lang="en-GB" sz="2000"/>
              <a:t>You study all 3 sciences (Biology, Chemistry and Physics)</a:t>
            </a:r>
          </a:p>
          <a:p>
            <a:r>
              <a:rPr lang="en-GB" sz="2000"/>
              <a:t>Obtain 2 GCSEs in Science</a:t>
            </a:r>
          </a:p>
          <a:p>
            <a:r>
              <a:rPr lang="en-GB" sz="2000"/>
              <a:t>Gives you a solid foundation in the fundamentals of science and how science shapes and explains the world around you</a:t>
            </a:r>
          </a:p>
          <a:p>
            <a:r>
              <a:rPr lang="en-GB" sz="2000"/>
              <a:t>Gives you the skills of scientific process to evaluate claims and make judgements about  media and online claims that affect your life and health</a:t>
            </a:r>
          </a:p>
          <a:p>
            <a:r>
              <a:rPr lang="en-GB" sz="2000"/>
              <a:t>It is compulsory to study Combined or Triple science at GCSE</a:t>
            </a:r>
          </a:p>
          <a:p>
            <a:endParaRPr lang="en-GB" sz="20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26E1C36-F6D4-564D-82E7-EB7E6E22D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0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4924"/>
    </mc:Choice>
    <mc:Fallback xmlns="">
      <p:transition spd="slow" advTm="44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8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Fuel Cell Technologies">
            <a:extLst>
              <a:ext uri="{FF2B5EF4-FFF2-40B4-BE49-F238E27FC236}">
                <a16:creationId xmlns:a16="http://schemas.microsoft.com/office/drawing/2014/main" id="{1078BD33-7FAD-8648-8CC6-5F6964E62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29821" b="-1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uman body | Organs, Systems, Structure, Diagram, &amp; Facts | Britannica">
            <a:extLst>
              <a:ext uri="{FF2B5EF4-FFF2-40B4-BE49-F238E27FC236}">
                <a16:creationId xmlns:a16="http://schemas.microsoft.com/office/drawing/2014/main" id="{5B1B2512-C946-9249-9344-2F645E7EC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r="24419" b="2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00+ Dna Pictures [HQ] | Download Free Images on Unsplash">
            <a:extLst>
              <a:ext uri="{FF2B5EF4-FFF2-40B4-BE49-F238E27FC236}">
                <a16:creationId xmlns:a16="http://schemas.microsoft.com/office/drawing/2014/main" id="{FF9E6687-2078-644E-976B-C8CF806A7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7" r="18345" b="2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y is space a vacuum? | Live Science">
            <a:extLst>
              <a:ext uri="{FF2B5EF4-FFF2-40B4-BE49-F238E27FC236}">
                <a16:creationId xmlns:a16="http://schemas.microsoft.com/office/drawing/2014/main" id="{957DB5B1-30EA-4044-A0E9-51C6A5235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r="30983" b="-2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id nanoparticles can deform like a liquid | MIT News | Massachusetts  Institute of Technology">
            <a:extLst>
              <a:ext uri="{FF2B5EF4-FFF2-40B4-BE49-F238E27FC236}">
                <a16:creationId xmlns:a16="http://schemas.microsoft.com/office/drawing/2014/main" id="{04A1CFF4-0D61-314D-B097-DFF7A9B3A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r="12105" b="1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8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83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4056D-CA79-495D-B509-09AE8012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484" y="3474719"/>
            <a:ext cx="5193748" cy="63712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Why Choose Triple Science?</a:t>
            </a:r>
          </a:p>
        </p:txBody>
      </p:sp>
      <p:pic>
        <p:nvPicPr>
          <p:cNvPr id="2058" name="Picture 10" descr="Fuel for world's largest fusion reactor ITER is set for test run">
            <a:extLst>
              <a:ext uri="{FF2B5EF4-FFF2-40B4-BE49-F238E27FC236}">
                <a16:creationId xmlns:a16="http://schemas.microsoft.com/office/drawing/2014/main" id="{9D9CEC52-844B-B947-A4C7-2728E1755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1939" b="1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DE4D-2F4F-4BC3-B79F-285A316B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004733"/>
            <a:ext cx="5366610" cy="2616200"/>
          </a:xfrm>
        </p:spPr>
        <p:txBody>
          <a:bodyPr>
            <a:normAutofit fontScale="92500"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You study everything in combined science plus additional content taught during additional lesson time</a:t>
            </a:r>
          </a:p>
          <a:p>
            <a:r>
              <a:rPr lang="en-GB" sz="1800" dirty="0">
                <a:solidFill>
                  <a:srgbClr val="FFFFFF"/>
                </a:solidFill>
              </a:rPr>
              <a:t>You obtain 3 separate GCSEs in science (9-1)</a:t>
            </a:r>
          </a:p>
          <a:p>
            <a:r>
              <a:rPr lang="en-GB" sz="1800" dirty="0">
                <a:solidFill>
                  <a:srgbClr val="FFFFFF"/>
                </a:solidFill>
              </a:rPr>
              <a:t>Strongly recommend if you think you might want to study any of the sciences at A-level or if you just enjoy the subject</a:t>
            </a:r>
          </a:p>
          <a:p>
            <a:r>
              <a:rPr lang="en-GB" sz="1800" dirty="0">
                <a:solidFill>
                  <a:srgbClr val="FFFFFF"/>
                </a:solidFill>
              </a:rPr>
              <a:t>A more challenging course and requires you to be working at expected standard or higher at KS3 science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3D0EC61-E3B4-FA44-A3C0-881E7E729C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0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8260"/>
    </mc:Choice>
    <mc:Fallback xmlns="">
      <p:transition spd="slow" advTm="68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100000">
              <a:schemeClr val="bg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18A6-1C2B-49CA-90B7-F08C4CCF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You Will Be Assessed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67E10-98D0-4857-9B1D-5A4123CCA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Combined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C4E8BC-8769-4E7C-AFA9-107E8C9727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Obtain 2 science GCSEs as a double award</a:t>
            </a:r>
          </a:p>
          <a:p>
            <a:r>
              <a:rPr lang="en-GB" dirty="0"/>
              <a:t>Sit 6 exams at the end of year 11</a:t>
            </a:r>
          </a:p>
          <a:p>
            <a:pPr lvl="1"/>
            <a:r>
              <a:rPr lang="en-GB" dirty="0"/>
              <a:t>Each exam is worth 70 marks</a:t>
            </a:r>
          </a:p>
          <a:p>
            <a:r>
              <a:rPr lang="en-GB" dirty="0"/>
              <a:t>Higher level</a:t>
            </a:r>
          </a:p>
          <a:p>
            <a:pPr lvl="1"/>
            <a:r>
              <a:rPr lang="en-GB" dirty="0"/>
              <a:t>4-4 to 9-9</a:t>
            </a:r>
          </a:p>
          <a:p>
            <a:r>
              <a:rPr lang="en-GB" dirty="0"/>
              <a:t>Foundation level</a:t>
            </a:r>
          </a:p>
          <a:p>
            <a:pPr lvl="1"/>
            <a:r>
              <a:rPr lang="en-GB" dirty="0"/>
              <a:t>1-1 to 5-5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FDF800-B1FF-421E-82B8-B50AF8869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Triple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DCFA3C-60A4-4861-94B6-EED259E0B8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Obtain 3 independent GCSEs in Biology, Chemistry and Physics</a:t>
            </a:r>
          </a:p>
          <a:p>
            <a:r>
              <a:rPr lang="en-GB" dirty="0"/>
              <a:t>Sit 6 exams at the end of year 11</a:t>
            </a:r>
          </a:p>
          <a:p>
            <a:pPr lvl="1"/>
            <a:r>
              <a:rPr lang="en-GB" dirty="0"/>
              <a:t>Each exam is worth 100 marks</a:t>
            </a:r>
          </a:p>
          <a:p>
            <a:r>
              <a:rPr lang="en-GB" dirty="0"/>
              <a:t>Higher level</a:t>
            </a:r>
          </a:p>
          <a:p>
            <a:pPr lvl="1"/>
            <a:r>
              <a:rPr lang="en-GB" dirty="0"/>
              <a:t>4 to 9</a:t>
            </a:r>
          </a:p>
          <a:p>
            <a:r>
              <a:rPr lang="en-GB" dirty="0"/>
              <a:t>Foundation level</a:t>
            </a:r>
          </a:p>
          <a:p>
            <a:pPr lvl="1"/>
            <a:r>
              <a:rPr lang="en-GB" dirty="0"/>
              <a:t>1 to 5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7 questions you need to ask about assessment">
            <a:extLst>
              <a:ext uri="{FF2B5EF4-FFF2-40B4-BE49-F238E27FC236}">
                <a16:creationId xmlns:a16="http://schemas.microsoft.com/office/drawing/2014/main" id="{C4C30128-EAC2-0E49-8857-0C88C265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201083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2576648-9351-B446-BD3F-3F60A73A8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57"/>
    </mc:Choice>
    <mc:Fallback xmlns="">
      <p:transition spd="slow" advTm="43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DC3557-49B1-498E-BCDF-288414A2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184"/>
            <a:ext cx="10515600" cy="1117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latin typeface="+mj-lt"/>
                <a:ea typeface="+mj-ea"/>
                <a:cs typeface="+mj-cs"/>
              </a:rPr>
              <a:t>Where Can Science Take You?</a:t>
            </a:r>
          </a:p>
        </p:txBody>
      </p:sp>
      <p:pic>
        <p:nvPicPr>
          <p:cNvPr id="4098" name="Picture 2" descr="Career Path: Studying science opens new doors | Murray Edwards College -  University of Cambridge">
            <a:extLst>
              <a:ext uri="{FF2B5EF4-FFF2-40B4-BE49-F238E27FC236}">
                <a16:creationId xmlns:a16="http://schemas.microsoft.com/office/drawing/2014/main" id="{D6E91304-0F9C-614B-A775-F7B188817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10" y="1221349"/>
            <a:ext cx="4660613" cy="46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FB2C0-A295-5E4E-B20C-726E8780D290}"/>
              </a:ext>
            </a:extLst>
          </p:cNvPr>
          <p:cNvSpPr txBox="1"/>
          <p:nvPr/>
        </p:nvSpPr>
        <p:spPr>
          <a:xfrm>
            <a:off x="4845213" y="5412962"/>
            <a:ext cx="6318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Science is a facilitating subject meaning that it opens doors to lots of subjects and careers </a:t>
            </a:r>
          </a:p>
        </p:txBody>
      </p:sp>
      <p:pic>
        <p:nvPicPr>
          <p:cNvPr id="8" name="Picture 4" descr="Improve Your Life Skills">
            <a:extLst>
              <a:ext uri="{FF2B5EF4-FFF2-40B4-BE49-F238E27FC236}">
                <a16:creationId xmlns:a16="http://schemas.microsoft.com/office/drawing/2014/main" id="{6F3D6988-6138-0C4A-B7FB-5CAC7CAC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500" y="1221349"/>
            <a:ext cx="6925894" cy="40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CD474C-E526-6D42-8A9F-23699A1B3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01"/>
    </mc:Choice>
    <mc:Fallback>
      <p:transition spd="slow" advTm="43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940640-5750-42EC-A626-425F9FD1B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6C3964-A6E2-42A9-8154-5464FE63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n-GB" sz="3600" b="1"/>
              <a:t>Who To Contact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D1EC453-1757-4750-964A-30527548E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76250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AF36CBE-C027-7849-82B8-B0409CB05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5"/>
    </mc:Choice>
    <mc:Fallback xmlns="">
      <p:transition spd="slow" advTm="1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F17C92B22B642BD5139B4A42B999B" ma:contentTypeVersion="10" ma:contentTypeDescription="Create a new document." ma:contentTypeScope="" ma:versionID="144efe781580fb0fd8ab83a0b1c84b4a">
  <xsd:schema xmlns:xsd="http://www.w3.org/2001/XMLSchema" xmlns:xs="http://www.w3.org/2001/XMLSchema" xmlns:p="http://schemas.microsoft.com/office/2006/metadata/properties" xmlns:ns3="7384dab2-1c0d-409a-b46e-e723e48e0dd4" xmlns:ns4="3ab263fe-ee82-4cb4-a950-34e8255a327c" targetNamespace="http://schemas.microsoft.com/office/2006/metadata/properties" ma:root="true" ma:fieldsID="9bfc1b54dff12ca4f98247f1e4cc059f" ns3:_="" ns4:_="">
    <xsd:import namespace="7384dab2-1c0d-409a-b46e-e723e48e0dd4"/>
    <xsd:import namespace="3ab263fe-ee82-4cb4-a950-34e8255a3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4dab2-1c0d-409a-b46e-e723e48e0d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63fe-ee82-4cb4-a950-34e8255a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AD713E-0436-4E47-8778-DE225A9D366E}">
  <ds:schemaRefs>
    <ds:schemaRef ds:uri="7384dab2-1c0d-409a-b46e-e723e48e0dd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ab263fe-ee82-4cb4-a950-34e8255a327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336121-DF4A-41BF-AA59-35B2F4C5C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75421-B5BA-4767-9D34-082C29020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4dab2-1c0d-409a-b46e-e723e48e0dd4"/>
    <ds:schemaRef ds:uri="3ab263fe-ee82-4cb4-a950-34e8255a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265</Words>
  <Application>Microsoft Macintosh PowerPoint</Application>
  <PresentationFormat>Widescreen</PresentationFormat>
  <Paragraphs>34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Why Science?</vt:lpstr>
      <vt:lpstr>Why Choose Combined Science?</vt:lpstr>
      <vt:lpstr>Why Choose Triple Science?</vt:lpstr>
      <vt:lpstr>How You Will Be Assessed</vt:lpstr>
      <vt:lpstr>Where Can Science Take You?</vt:lpstr>
      <vt:lpstr>Who To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Science?</dc:title>
  <dc:creator>Griffiths G</dc:creator>
  <cp:lastModifiedBy>Griffiths G</cp:lastModifiedBy>
  <cp:revision>1</cp:revision>
  <dcterms:created xsi:type="dcterms:W3CDTF">2022-01-07T11:38:55Z</dcterms:created>
  <dcterms:modified xsi:type="dcterms:W3CDTF">2022-01-09T16:48:56Z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0x010100C4FF17C92B22B642BD5139B4A42B999B</vt:lpwstr>
  </property>
</Properties>
</file>